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a54e64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a54e64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e9243d0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e9243d0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ed3e32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ed3e32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9243d04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9243d04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9243d04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9243d04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9243d0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9243d0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e9243d04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e9243d04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9243d0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9243d0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ea54e64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ea54e64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left: </a:t>
            </a:r>
            <a:r>
              <a:rPr lang="en"/>
              <a:t>Tension lines parallel with crease lines, require more force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right: Improved but </a:t>
            </a:r>
            <a:r>
              <a:rPr lang="en"/>
              <a:t>converges</a:t>
            </a:r>
            <a:r>
              <a:rPr lang="en"/>
              <a:t> at one point → causing high concentration force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right: Best choice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left: Too difficult to upscale/ unless for 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35575"/>
            <a:ext cx="8520600" cy="10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007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Geoshade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520300"/>
            <a:ext cx="8520600" cy="40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Q?</a:t>
            </a:r>
            <a:endParaRPr sz="7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27050"/>
            <a:ext cx="85206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Client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Tim Sippel, the founder and CEO of Geoshade project.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Client Needs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Design a Solar sail with currently available technology that offsets carbon emissions.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Geoshade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301" y="271150"/>
            <a:ext cx="4639701" cy="450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0"/>
            <a:ext cx="38491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Narrowing the Scope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Preliminary research on the space environment and current solar sail technology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Combine technology from other solar sails to help designing GeoShade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Our scope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Mathematical Model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Actuator Mechanism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Deployment System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1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Assumptions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Sum of forces (F=Fr+Fa+Fe)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Optical Properties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3-D Diagram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Attitude control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Issues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Tensor Calculus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475" y="445025"/>
            <a:ext cx="3673075" cy="17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425" y="2205300"/>
            <a:ext cx="3737134" cy="28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Solar sail rotating </a:t>
            </a:r>
            <a:r>
              <a:rPr lang="en">
                <a:solidFill>
                  <a:srgbClr val="FFFFFF"/>
                </a:solidFill>
              </a:rPr>
              <a:t>independently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Sail/Rod Deployment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Attitude Control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Finding an appropriate actuator from desired Torque values, size, and cost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Radiation hardening on currently available electrical components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Privatized and very few companies do it. Drives up High Cost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Alternatives such as Rust/Polymer coating that reduces cost and weight.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 Selection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5" y="1152475"/>
            <a:ext cx="84152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System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3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Different folding methods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Different deployment methods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Simulation and modeling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Mock ups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550" y="331925"/>
            <a:ext cx="2307900" cy="45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Folding Patterns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09950" cy="1666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350" y="1152463"/>
            <a:ext cx="34099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25" y="2954088"/>
            <a:ext cx="33909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6625" y="2982663"/>
            <a:ext cx="33813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