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9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72A0-9B04-414F-A127-883D1B5DB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4F6DF-BCCE-4FDE-AE66-1D9AA3EC4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C99EC-018B-4912-8687-16ABF8F8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8570-26C3-43F5-AB58-6FA43F877E8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A86D7-D7DB-49F0-B953-D87CF51F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7A16D-A2C2-4D81-B83A-7E899A8D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791F-83B7-44A0-AC83-9A138D97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8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405A-7618-44B3-BBE1-13EE64D2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5E298-9BBF-4239-93B4-27C5D43C1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A0D35-31D4-4F18-AABC-B6AE5B66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8570-26C3-43F5-AB58-6FA43F877E8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7DCD8-CF3D-4BE1-9647-76F77088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DB155-C998-4149-983D-A52A841D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791F-83B7-44A0-AC83-9A138D97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F6919-BB19-4633-B5FB-AE39EE06D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C50BD-5007-445A-A6B4-43621D5B8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FF981-7D65-44AB-A2C9-5E3988E0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8570-26C3-43F5-AB58-6FA43F877E8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C7CCF-E46D-4FD9-9B6B-EBFA9F796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45774-06D7-4A7F-905E-BB369C7A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791F-83B7-44A0-AC83-9A138D97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9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0FD3-6CC8-4C4B-B7F3-4859B0D4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34883-9429-4868-8E88-0274A335D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B8031-24D0-43EA-B85B-03E936CB2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8570-26C3-43F5-AB58-6FA43F877E8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5ACD8-5D38-457B-AE78-3FC532C6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B730B-0A4C-444A-8A98-C284D846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791F-83B7-44A0-AC83-9A138D97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2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43F1-CA6E-4DC8-B799-10BA6560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90B4F-7CC2-4123-909F-967DBE76A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16790-1416-48D3-A7E6-F488BE3E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8570-26C3-43F5-AB58-6FA43F877E8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FBC59-E757-442A-9E09-2EA8E1BD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7CA44-11F4-4D77-B028-29745CB0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791F-83B7-44A0-AC83-9A138D97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5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B0CFA-7C9B-4FFF-81B8-750EBB2E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8BFC-7F92-4BDB-AED4-20EDC2AC3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D3467-D278-46B9-B3EC-58AA5C918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8E73C-31B4-470B-A84C-C5E0A54B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8570-26C3-43F5-AB58-6FA43F877E8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5781A-292D-4005-9B9A-D575EC4EC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16A67-5080-43D5-B574-4A4497CD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791F-83B7-44A0-AC83-9A138D97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5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39A4-4671-4C78-80FF-DB9E3DF9B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CF477-AB13-4F05-ADA7-8CFDA00B4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A1B17-B344-4ED1-8962-4C0B40D18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50470E-7976-41C3-9CC5-D3AA4AEF4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97155-8C9F-4596-90CB-308B74DCC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BFB2C-45F7-41EB-A231-C67276AC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8570-26C3-43F5-AB58-6FA43F877E8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92A7C-F6B3-4977-B04B-D8BE279A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A6A4F-71FF-4BC4-894C-B22EA247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791F-83B7-44A0-AC83-9A138D97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5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ECFE-88BC-484A-B03A-74641BA61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FE875-A868-4857-BAA8-A1A1B631A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8570-26C3-43F5-AB58-6FA43F877E8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685DA-F418-4DF4-82A0-DD3841194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160B6-8383-4948-9D43-F05FBEEE6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791F-83B7-44A0-AC83-9A138D97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9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37F87-16DD-448E-B913-F60A1546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8570-26C3-43F5-AB58-6FA43F877E8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24AC6-08F5-4F67-9836-CF731011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8811C-31D4-48E9-80CD-28557BAB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791F-83B7-44A0-AC83-9A138D97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1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853D-11DC-4088-96C5-0344CC15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5AC82-7F02-4DF0-932A-0CCDED7D8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B139D-276C-4BA8-9BDE-34A557DB3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4CD47-2977-4AC8-8780-3AFE2BAD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8570-26C3-43F5-AB58-6FA43F877E8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F5366-C9E0-43B0-8CFF-A6D49C8F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2AF29-E635-4619-9494-E63FE851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791F-83B7-44A0-AC83-9A138D97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6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FD68-D318-48AB-BB29-A779152D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B5020-B1AF-461A-9047-50A707DB2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9D5AF-706E-4C08-B992-8BD2AE76D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6446D-6AF1-43D2-B0BD-A095BC80B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8570-26C3-43F5-AB58-6FA43F877E8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881BE-96AC-496C-AE32-2D720A53F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2CBE3-B598-4F16-BE61-7BD269AC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791F-83B7-44A0-AC83-9A138D97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6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D0614-5E3B-4EEF-AD9A-AE1A5A27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49107-7209-4D3F-A921-DA5B2E765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F4336-4CCB-4080-8465-14E8ABC86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08570-26C3-43F5-AB58-6FA43F877E8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BBF1D-A12E-4442-B3A7-BFBCA2BB0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0F9CD-FBE5-4409-9CA9-D9588001F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2791F-83B7-44A0-AC83-9A138D97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6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5B9B72-CC0D-41D0-AD2B-5A633BAFE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823" y="3898522"/>
            <a:ext cx="1262868" cy="16754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E5AE6D-8087-4697-82DA-0AADA187C8C6}"/>
              </a:ext>
            </a:extLst>
          </p:cNvPr>
          <p:cNvSpPr/>
          <p:nvPr/>
        </p:nvSpPr>
        <p:spPr>
          <a:xfrm>
            <a:off x="5308814" y="4514093"/>
            <a:ext cx="1574371" cy="4150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019DA1-7D8C-4BDA-8A92-C9723DB7AA80}"/>
              </a:ext>
            </a:extLst>
          </p:cNvPr>
          <p:cNvSpPr/>
          <p:nvPr/>
        </p:nvSpPr>
        <p:spPr>
          <a:xfrm>
            <a:off x="5886449" y="4306545"/>
            <a:ext cx="419100" cy="4150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5AE097-0349-475E-8C27-88E7A0D618F9}"/>
              </a:ext>
            </a:extLst>
          </p:cNvPr>
          <p:cNvSpPr/>
          <p:nvPr/>
        </p:nvSpPr>
        <p:spPr>
          <a:xfrm>
            <a:off x="5886448" y="4721640"/>
            <a:ext cx="419100" cy="4150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582A98-D55C-4DF9-A69D-A70CD1659B9A}"/>
              </a:ext>
            </a:extLst>
          </p:cNvPr>
          <p:cNvSpPr/>
          <p:nvPr/>
        </p:nvSpPr>
        <p:spPr>
          <a:xfrm>
            <a:off x="5997167" y="3126717"/>
            <a:ext cx="209550" cy="12708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361CE59-6980-462B-B48D-DAD390817BBE}"/>
              </a:ext>
            </a:extLst>
          </p:cNvPr>
          <p:cNvSpPr/>
          <p:nvPr/>
        </p:nvSpPr>
        <p:spPr>
          <a:xfrm>
            <a:off x="5886448" y="2860897"/>
            <a:ext cx="419100" cy="415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83E67C-23D2-4F67-98F1-5420F471AC37}"/>
              </a:ext>
            </a:extLst>
          </p:cNvPr>
          <p:cNvSpPr/>
          <p:nvPr/>
        </p:nvSpPr>
        <p:spPr>
          <a:xfrm>
            <a:off x="5997167" y="1689364"/>
            <a:ext cx="209550" cy="12708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473C14-76A5-492E-B93F-628FB45B286D}"/>
              </a:ext>
            </a:extLst>
          </p:cNvPr>
          <p:cNvSpPr/>
          <p:nvPr/>
        </p:nvSpPr>
        <p:spPr>
          <a:xfrm>
            <a:off x="5886448" y="1378043"/>
            <a:ext cx="419100" cy="415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364E569-EA90-42E8-BE7D-610346090D4D}"/>
              </a:ext>
            </a:extLst>
          </p:cNvPr>
          <p:cNvSpPr/>
          <p:nvPr/>
        </p:nvSpPr>
        <p:spPr>
          <a:xfrm>
            <a:off x="5931692" y="638853"/>
            <a:ext cx="328612" cy="842963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97397C-8F4D-406E-BE8E-6057E5B8F240}"/>
              </a:ext>
            </a:extLst>
          </p:cNvPr>
          <p:cNvSpPr txBox="1"/>
          <p:nvPr/>
        </p:nvSpPr>
        <p:spPr>
          <a:xfrm>
            <a:off x="8882062" y="2003471"/>
            <a:ext cx="130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A125FC-1B5C-420D-9B26-0D20B6A610FD}"/>
              </a:ext>
            </a:extLst>
          </p:cNvPr>
          <p:cNvSpPr/>
          <p:nvPr/>
        </p:nvSpPr>
        <p:spPr>
          <a:xfrm>
            <a:off x="8205785" y="2540376"/>
            <a:ext cx="419100" cy="415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02B6989-079C-4AE5-AF98-B8001B6BD8F9}"/>
              </a:ext>
            </a:extLst>
          </p:cNvPr>
          <p:cNvSpPr/>
          <p:nvPr/>
        </p:nvSpPr>
        <p:spPr>
          <a:xfrm>
            <a:off x="8210545" y="3107706"/>
            <a:ext cx="419100" cy="4150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AC3CC3A-F3D1-49ED-BA55-0F2DBB55D13A}"/>
              </a:ext>
            </a:extLst>
          </p:cNvPr>
          <p:cNvSpPr/>
          <p:nvPr/>
        </p:nvSpPr>
        <p:spPr>
          <a:xfrm rot="16200000">
            <a:off x="8126198" y="1766656"/>
            <a:ext cx="328612" cy="842963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5C5DCF-3E98-4A47-A33B-0506BBFD034D}"/>
              </a:ext>
            </a:extLst>
          </p:cNvPr>
          <p:cNvSpPr/>
          <p:nvPr/>
        </p:nvSpPr>
        <p:spPr>
          <a:xfrm rot="16200000">
            <a:off x="8029573" y="1081362"/>
            <a:ext cx="209550" cy="12708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58174-4364-45FC-A2DB-8EE6861F68B1}"/>
              </a:ext>
            </a:extLst>
          </p:cNvPr>
          <p:cNvSpPr txBox="1"/>
          <p:nvPr/>
        </p:nvSpPr>
        <p:spPr>
          <a:xfrm>
            <a:off x="8882063" y="3129708"/>
            <a:ext cx="138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MX-64X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460A9D-414A-4EE0-8B44-CE6B40E0D3E0}"/>
              </a:ext>
            </a:extLst>
          </p:cNvPr>
          <p:cNvSpPr txBox="1"/>
          <p:nvPr/>
        </p:nvSpPr>
        <p:spPr>
          <a:xfrm>
            <a:off x="8882062" y="2540376"/>
            <a:ext cx="138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AX-12A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7C8F9C-DCE9-4A3A-BDEC-036D64AC9D89}"/>
              </a:ext>
            </a:extLst>
          </p:cNvPr>
          <p:cNvSpPr txBox="1"/>
          <p:nvPr/>
        </p:nvSpPr>
        <p:spPr>
          <a:xfrm>
            <a:off x="8882061" y="1532111"/>
            <a:ext cx="130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1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DCFBE89-1998-419A-8748-86F6DC62B1A1}"/>
              </a:ext>
            </a:extLst>
          </p:cNvPr>
          <p:cNvSpPr/>
          <p:nvPr/>
        </p:nvSpPr>
        <p:spPr>
          <a:xfrm>
            <a:off x="4093367" y="4405516"/>
            <a:ext cx="1019175" cy="66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</p:spTree>
    <p:extLst>
      <p:ext uri="{BB962C8B-B14F-4D97-AF65-F5344CB8AC3E}">
        <p14:creationId xmlns:p14="http://schemas.microsoft.com/office/powerpoint/2010/main" val="3338250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Chung</dc:creator>
  <cp:lastModifiedBy>Jake Chung</cp:lastModifiedBy>
  <cp:revision>6</cp:revision>
  <dcterms:created xsi:type="dcterms:W3CDTF">2020-01-21T19:00:17Z</dcterms:created>
  <dcterms:modified xsi:type="dcterms:W3CDTF">2020-01-22T00:57:42Z</dcterms:modified>
</cp:coreProperties>
</file>