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4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Dewey Decimal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Requirements</a:t>
            </a:r>
            <a:endParaRPr b="1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88" y="1278325"/>
            <a:ext cx="8145425" cy="34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Cultural / Political Requirements</a:t>
            </a:r>
            <a:endParaRPr b="1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5" y="1264100"/>
            <a:ext cx="8244850" cy="35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56825"/>
            <a:ext cx="8520600" cy="8100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Matrix</a:t>
            </a:r>
            <a:endParaRPr b="1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63" y="1054725"/>
            <a:ext cx="8287874" cy="36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6825"/>
            <a:ext cx="8520600" cy="8100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GANTT CHART </a:t>
            </a:r>
            <a:endParaRPr b="1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175" y="938375"/>
            <a:ext cx="6695825" cy="39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Project Plan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5225"/>
            <a:ext cx="4086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Planning (10%)			2 months 	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Analysis (20%)			4 months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Design (30%)			6 months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Implementation (40%)  		8 months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Approx. Total Project Length 	20 months 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677850" y="1225225"/>
            <a:ext cx="4154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Updated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Planning (10%)			1 month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Analysis (20%)			4 months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Design (30%)			7 months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Implementation (40%)  		8 months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Approx. Total Project Length 	20 months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Cont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our project moves into the implementation phase, we will be focusing on commons garage to implement the first set of lasers for the parking system.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take a good portion of the summer but we hope to have the first set of sensors in by the fall semester. So we can get feedback from the students.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get the feedback we will begin working on improvements.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implement the improvements we will start working on installing sensors in all of the other lots toward the end of the fall semester.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5</a:t>
            </a:r>
            <a:endParaRPr/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/>
              <a:t>Dewey Decimal 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044700" y="14296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25" y="82087"/>
            <a:ext cx="7788950" cy="49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87" y="53712"/>
            <a:ext cx="7742226" cy="50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63" y="34088"/>
            <a:ext cx="7949676" cy="5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75" y="366225"/>
            <a:ext cx="2295050" cy="44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311700" y="952625"/>
            <a:ext cx="44274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Table: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-Holds username,password,and permit type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-Students can have many cars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Table: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-Same as student table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-Used for staff information instead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Table: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-Holds the car information, and student/faculty IDs as foreign keys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-Cars can only belong to one student/staff member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Parking_Lot Table: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-Keeps track of available spots in a specific lot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-Keeps track of active sensors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40125" y="152525"/>
            <a:ext cx="4980900" cy="8313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r>
              <a:rPr b="1" lang="en" sz="3600"/>
              <a:t>ntity Relationship Diagram</a:t>
            </a: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3080225" y="9398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3044700" y="2571744"/>
            <a:ext cx="30546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https://htmlpreview.github.io/?https://raw.githubusercontent.com/jakecooper11/deliverable-5/master/AppStartPage.html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HW/SW Specifications 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80150"/>
            <a:ext cx="2412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 Client: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Android Phones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Apple Phones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879375" y="1284050"/>
            <a:ext cx="26979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Standard Application Server: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SW: Java/Linux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HW: UMBC’s equipment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134400" y="1284050"/>
            <a:ext cx="26979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Standard Database Server: 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SW:SQL/Oracle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HW: UMBC’s database for parking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Alternative Matrix - Team Member 1</a:t>
            </a:r>
            <a:endParaRPr b="1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775"/>
            <a:ext cx="8839200" cy="36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Alternative Matrix - Team Member 2</a:t>
            </a:r>
            <a:endParaRPr b="1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00" y="1218800"/>
            <a:ext cx="8285374" cy="35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Alternative Matrix - Team Member 3</a:t>
            </a:r>
            <a:endParaRPr b="1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850"/>
            <a:ext cx="8520598" cy="351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Alternative Matrix - Team Consensus</a:t>
            </a:r>
            <a:endParaRPr b="1"/>
          </a:p>
        </p:txBody>
      </p:sp>
      <p:sp>
        <p:nvSpPr>
          <p:cNvPr id="102" name="Shape 102"/>
          <p:cNvSpPr txBox="1"/>
          <p:nvPr/>
        </p:nvSpPr>
        <p:spPr>
          <a:xfrm flipH="1">
            <a:off x="311700" y="1517500"/>
            <a:ext cx="7768800" cy="2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a team we chose to implement HyperV for the following reasons: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-Cost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-Learning curve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-Desirable work skills for UMBC employees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-Well known product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Operational Requirements</a:t>
            </a:r>
            <a:endParaRPr b="1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0" y="1339000"/>
            <a:ext cx="8313326" cy="3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 Requirements</a:t>
            </a:r>
            <a:endParaRPr b="1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50" y="1257000"/>
            <a:ext cx="8128300" cy="3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