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1" r:id="rId4"/>
    <p:sldId id="265" r:id="rId5"/>
    <p:sldId id="264" r:id="rId6"/>
    <p:sldId id="262" r:id="rId7"/>
    <p:sldId id="257" r:id="rId8"/>
    <p:sldId id="25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C978-ABC5-4AD2-AFD6-A8823D895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11088-48A5-433F-BB7F-C8796C8A8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A637A-BC16-43F5-934E-EA20DA68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AC12-1B97-4C4D-A554-156681B7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0F7C-2071-41D0-9AC5-28DFCF7B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B169-478F-4291-99E8-E1379E4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02AF-956A-4558-A95F-6CCABD893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4ABD-DB8A-4A4F-B001-2E465D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25EF-F11E-458F-AC4D-A38A10A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E1E1-9777-4FF8-97E7-E0ABE4FF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3C500-471D-42B5-9BEB-087748FA7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17705-2D35-4BA2-9CC9-892F0039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EB2D-A3AA-46B3-BFFF-3D03701B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C968-12ED-4DAC-A2F1-CF6235E7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4E3-27AC-4873-B53F-1BB71785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D917-E580-4219-933F-814F72C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260A0-6881-4F60-A123-CE4697A7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0417-EF14-482E-9482-7B5D6C17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AE00-BE06-4007-91B6-4CDB449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EE57-FDAB-4E87-8847-7A663C56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A705-8A9C-44EB-BADE-EAB8AFFC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973A-AFCA-4463-8236-4E16AFCEE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13B3-E713-4081-9B5F-5BE5FF8E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61FE-18FE-4872-904D-E1901F27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91B1-B7AF-44D1-A3D0-4BBB384E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8E6C-5A20-46E9-80AF-1AAFD72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47EF-F9F4-497B-B33F-13E41554E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851DC-E2D8-4080-AC28-AA187CF8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C642A-C404-44D1-A802-7EDC727C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C500-4490-4C06-8EC8-7B0B44F4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6DD99-4BEB-4385-9A80-6E21B2CB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9F6B-6BAE-4952-AC7B-E8F0F0FD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605A-B3FB-4E1D-A176-1F064535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6594E-B21F-40F5-A15B-0B1BA6620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1430D-9451-41DC-BE52-4E9EDF1EE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4263A-634E-4245-AE0B-16D28A83F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E2F49-2A18-4F39-A837-8F24BE17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4869E-8470-4C62-B165-47E1E52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B2C15-C746-47AA-B1DD-CD3073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F508-4C78-4CC5-8DC9-47254122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E9D7-30C5-49C4-8A97-4FE237BF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4D8F7-3BE2-4363-B4D9-EC34DD22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F8EA2-FA2D-49A3-BFD8-9F0D410B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F4520-FB9B-4708-9B6C-9990710F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97413-DCCB-4EC7-8970-8FB2CE5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AB2BD-CCC6-4D02-84B3-29D98F25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E44A-558E-4837-AABC-17347807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AA93-236D-43FA-B14C-C4F1B4C7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E6F1-ACDA-4843-9716-1B5E2F5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5E3A-0CA0-4B7E-98D6-44F58CFA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0CE2A-8F68-4791-8A45-78B6F0BA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EF3F1-3C46-4143-83E9-F5467935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1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EDE-1894-483A-A977-A4DC778F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BB4EF-1DA1-466A-B01E-C1998633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9944-5838-4549-A070-64B88035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6DA9-1448-4A2E-9AA5-076EC62C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95BD6-A9B7-4381-872B-35B11793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1D9C2-C3DD-4E15-8A51-8A1B6073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39BA4-C444-4F3C-BDC8-6B7CF6CE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E442-FD22-4687-8C1F-CDE7855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D094-479F-46D9-9832-EB96BF0A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8B0E-6C78-470D-93E8-7DC6905FE83A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648F-694A-48B2-BED0-3460CC927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FA7DE-912C-45F8-BC4B-7C43CDE1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BD72-A2CF-4ED6-BDD3-CFB7A7B44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E9A-4DA8-47C1-A77F-0B6590565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8473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D5DA7-D15E-428C-96DB-801BB8E8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4255"/>
            <a:ext cx="5294716" cy="32694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EF11DCE-5600-4396-AAD4-7558A749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94257"/>
            <a:ext cx="5294715" cy="3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close up of a map&#10;&#10;Description automatically generated">
            <a:extLst>
              <a:ext uri="{FF2B5EF4-FFF2-40B4-BE49-F238E27FC236}">
                <a16:creationId xmlns:a16="http://schemas.microsoft.com/office/drawing/2014/main" id="{D62CFC13-F023-449D-9609-B1D09945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7" y="321734"/>
            <a:ext cx="4352314" cy="2905170"/>
          </a:xfrm>
          <a:prstGeom prst="rect">
            <a:avLst/>
          </a:prstGeom>
        </p:spPr>
      </p:pic>
      <p:pic>
        <p:nvPicPr>
          <p:cNvPr id="39" name="Picture 3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BE66399-2D25-453C-8EC0-BAE077255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31" b="13087"/>
          <a:stretch/>
        </p:blipFill>
        <p:spPr>
          <a:xfrm>
            <a:off x="7398807" y="53708"/>
            <a:ext cx="3201459" cy="3173196"/>
          </a:xfrm>
          <a:prstGeom prst="rect">
            <a:avLst/>
          </a:prstGeom>
        </p:spPr>
      </p:pic>
      <p:pic>
        <p:nvPicPr>
          <p:cNvPr id="36" name="Picture 35" descr="A close up of a map&#10;&#10;Description automatically generated">
            <a:extLst>
              <a:ext uri="{FF2B5EF4-FFF2-40B4-BE49-F238E27FC236}">
                <a16:creationId xmlns:a16="http://schemas.microsoft.com/office/drawing/2014/main" id="{F583DA7A-B3CF-4BC5-8A3C-5DEAB189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49" y="4067161"/>
            <a:ext cx="4135670" cy="2760560"/>
          </a:xfrm>
          <a:prstGeom prst="rect">
            <a:avLst/>
          </a:prstGeom>
        </p:spPr>
      </p:pic>
      <p:pic>
        <p:nvPicPr>
          <p:cNvPr id="40" name="Picture 3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59A4DD-02E2-49FC-B013-D1C681CC06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382" b="17531"/>
          <a:stretch/>
        </p:blipFill>
        <p:spPr>
          <a:xfrm>
            <a:off x="7163963" y="3617641"/>
            <a:ext cx="4005793" cy="321008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D680490-2D84-4FC9-9203-6D2BCBE43BCE}"/>
              </a:ext>
            </a:extLst>
          </p:cNvPr>
          <p:cNvSpPr txBox="1"/>
          <p:nvPr/>
        </p:nvSpPr>
        <p:spPr>
          <a:xfrm>
            <a:off x="2565685" y="30279"/>
            <a:ext cx="16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8365C5-8601-4E72-BC03-AE5037AD3402}"/>
              </a:ext>
            </a:extLst>
          </p:cNvPr>
          <p:cNvSpPr txBox="1"/>
          <p:nvPr/>
        </p:nvSpPr>
        <p:spPr>
          <a:xfrm>
            <a:off x="2615170" y="3692527"/>
            <a:ext cx="169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2</a:t>
            </a:r>
          </a:p>
        </p:txBody>
      </p:sp>
    </p:spTree>
    <p:extLst>
      <p:ext uri="{BB962C8B-B14F-4D97-AF65-F5344CB8AC3E}">
        <p14:creationId xmlns:p14="http://schemas.microsoft.com/office/powerpoint/2010/main" val="41661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8C164F-4AA9-44D7-A98F-BA2F0FA5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8" t="26571" r="8738" b="14162"/>
          <a:stretch/>
        </p:blipFill>
        <p:spPr>
          <a:xfrm>
            <a:off x="510117" y="1972381"/>
            <a:ext cx="2823633" cy="1665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5511F-FDD6-4639-AF49-E7CA5990A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829381"/>
            <a:ext cx="8005232" cy="53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8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6F8AA-31EE-4CB5-8B8F-FEC8DF7BD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88" y="688376"/>
            <a:ext cx="8878512" cy="54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3F402-BE31-4910-BDFD-24CF1B22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4255"/>
            <a:ext cx="5294716" cy="32694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C148BDA-631B-42DE-A72B-2B2995604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94257"/>
            <a:ext cx="5294715" cy="32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0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7342-1F6D-4A14-9B39-2FDD30AEC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Connectivity Clusters</a:t>
            </a:r>
          </a:p>
        </p:txBody>
      </p:sp>
    </p:spTree>
    <p:extLst>
      <p:ext uri="{BB962C8B-B14F-4D97-AF65-F5344CB8AC3E}">
        <p14:creationId xmlns:p14="http://schemas.microsoft.com/office/powerpoint/2010/main" val="7218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6589-A3A0-4D08-9353-DD7EAF1F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65" y="1324294"/>
            <a:ext cx="1466068" cy="55047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Ages 5 – 9</a:t>
            </a:r>
            <a:br>
              <a:rPr lang="en-US" sz="2400" dirty="0"/>
            </a:br>
            <a:r>
              <a:rPr lang="en-US" sz="2400" dirty="0"/>
              <a:t>n = (223)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4A1ED-823B-41D2-AC0E-817DC8C7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3" y="1874772"/>
            <a:ext cx="3564732" cy="237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776E3-2FD9-4C16-A6BA-6435BF55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387" y="1874771"/>
            <a:ext cx="3929063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ADF52-D284-44E0-813E-2B94408B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169" y="1874772"/>
            <a:ext cx="3929063" cy="26193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3B7FAA-5844-4677-92FF-9FD508E2A015}"/>
              </a:ext>
            </a:extLst>
          </p:cNvPr>
          <p:cNvSpPr txBox="1">
            <a:spLocks/>
          </p:cNvSpPr>
          <p:nvPr/>
        </p:nvSpPr>
        <p:spPr>
          <a:xfrm>
            <a:off x="5248666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10 – 12</a:t>
            </a:r>
          </a:p>
          <a:p>
            <a:r>
              <a:rPr lang="en-US" sz="2400" dirty="0"/>
              <a:t>n =  (257)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59AAB0-2618-49E4-9BB6-1BD806B20202}"/>
              </a:ext>
            </a:extLst>
          </p:cNvPr>
          <p:cNvSpPr txBox="1">
            <a:spLocks/>
          </p:cNvSpPr>
          <p:nvPr/>
        </p:nvSpPr>
        <p:spPr>
          <a:xfrm>
            <a:off x="9310914" y="1324294"/>
            <a:ext cx="1609334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Ages 13 – 21</a:t>
            </a:r>
          </a:p>
          <a:p>
            <a:r>
              <a:rPr lang="en-US" sz="2400" dirty="0"/>
              <a:t>n = (151)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0C4C95-3BD1-47DC-9B28-842A019CF989}"/>
              </a:ext>
            </a:extLst>
          </p:cNvPr>
          <p:cNvSpPr txBox="1">
            <a:spLocks/>
          </p:cNvSpPr>
          <p:nvPr/>
        </p:nvSpPr>
        <p:spPr>
          <a:xfrm>
            <a:off x="4957065" y="105094"/>
            <a:ext cx="2917809" cy="5504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Bins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0F946-C40B-4807-BA06-D520E4CB156B}"/>
              </a:ext>
            </a:extLst>
          </p:cNvPr>
          <p:cNvSpPr txBox="1"/>
          <p:nvPr/>
        </p:nvSpPr>
        <p:spPr>
          <a:xfrm>
            <a:off x="135733" y="4706798"/>
            <a:ext cx="514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ANOVA difference or interactions </a:t>
            </a:r>
          </a:p>
        </p:txBody>
      </p:sp>
    </p:spTree>
    <p:extLst>
      <p:ext uri="{BB962C8B-B14F-4D97-AF65-F5344CB8AC3E}">
        <p14:creationId xmlns:p14="http://schemas.microsoft.com/office/powerpoint/2010/main" val="406144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3D38-0928-4345-BACB-877E10EB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Sample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DCAE3-0FDC-4C60-8B5E-BF4D40E4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38349"/>
            <a:ext cx="5872163" cy="391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4E553-90D7-40F9-80FB-9B70E887D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2" t="27081" r="8638" b="14058"/>
          <a:stretch/>
        </p:blipFill>
        <p:spPr>
          <a:xfrm>
            <a:off x="6586538" y="2165350"/>
            <a:ext cx="5524500" cy="322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FF8FD-5AE1-4D88-AC8C-CFAD5984F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55" y="686143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Clustering</vt:lpstr>
      <vt:lpstr>PowerPoint Presentation</vt:lpstr>
      <vt:lpstr>PowerPoint Presentation</vt:lpstr>
      <vt:lpstr>PowerPoint Presentation</vt:lpstr>
      <vt:lpstr>PowerPoint Presentation</vt:lpstr>
      <vt:lpstr>Functional Connectivity Clusters</vt:lpstr>
      <vt:lpstr>Ages 5 – 9 n = (223) </vt:lpstr>
      <vt:lpstr>Full Sample Clusters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Jacob DeRosa</dc:creator>
  <cp:lastModifiedBy>Jacob DeRosa</cp:lastModifiedBy>
  <cp:revision>1</cp:revision>
  <dcterms:created xsi:type="dcterms:W3CDTF">2020-07-24T14:35:38Z</dcterms:created>
  <dcterms:modified xsi:type="dcterms:W3CDTF">2020-07-24T14:35:40Z</dcterms:modified>
</cp:coreProperties>
</file>