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5C9BF4-C358-9448-B353-C8C77C2E0D9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D6CEC2-68B2-BA4E-8371-1AC39AF5D21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2604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9BF4-C358-9448-B353-C8C77C2E0D9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CEC2-68B2-BA4E-8371-1AC39AF5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9BF4-C358-9448-B353-C8C77C2E0D9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CEC2-68B2-BA4E-8371-1AC39AF5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9BF4-C358-9448-B353-C8C77C2E0D9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CEC2-68B2-BA4E-8371-1AC39AF5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5C9BF4-C358-9448-B353-C8C77C2E0D9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D6CEC2-68B2-BA4E-8371-1AC39AF5D2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3365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9BF4-C358-9448-B353-C8C77C2E0D9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CEC2-68B2-BA4E-8371-1AC39AF5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9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9BF4-C358-9448-B353-C8C77C2E0D9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CEC2-68B2-BA4E-8371-1AC39AF5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6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9BF4-C358-9448-B353-C8C77C2E0D9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CEC2-68B2-BA4E-8371-1AC39AF5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9BF4-C358-9448-B353-C8C77C2E0D9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CEC2-68B2-BA4E-8371-1AC39AF5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5C9BF4-C358-9448-B353-C8C77C2E0D9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D6CEC2-68B2-BA4E-8371-1AC39AF5D2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355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5C9BF4-C358-9448-B353-C8C77C2E0D9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D6CEC2-68B2-BA4E-8371-1AC39AF5D2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666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5C9BF4-C358-9448-B353-C8C77C2E0D9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3D6CEC2-68B2-BA4E-8371-1AC39AF5D2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330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ackoverflow.com/questions/23012425/python-joining-adjacent-members-of-a-l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03E8-AF57-654E-A853-90E2D7B3A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7607"/>
            <a:ext cx="9144000" cy="11489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PAL Session 4</a:t>
            </a:r>
          </a:p>
        </p:txBody>
      </p:sp>
    </p:spTree>
    <p:extLst>
      <p:ext uri="{BB962C8B-B14F-4D97-AF65-F5344CB8AC3E}">
        <p14:creationId xmlns:p14="http://schemas.microsoft.com/office/powerpoint/2010/main" val="318658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F1C-D20C-0545-A0EC-36515144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304438-A8EE-064D-A186-492BB72ED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393" y="653143"/>
            <a:ext cx="10529614" cy="4128415"/>
          </a:xfrm>
        </p:spPr>
      </p:pic>
    </p:spTree>
    <p:extLst>
      <p:ext uri="{BB962C8B-B14F-4D97-AF65-F5344CB8AC3E}">
        <p14:creationId xmlns:p14="http://schemas.microsoft.com/office/powerpoint/2010/main" val="399832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00ED-8908-0E46-9066-46BCCA9F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5622"/>
          </a:xfrm>
        </p:spPr>
        <p:txBody>
          <a:bodyPr/>
          <a:lstStyle/>
          <a:p>
            <a:r>
              <a:rPr lang="en-US" dirty="0"/>
              <a:t>Want to practice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8F9A-757C-0D44-835F-2430A0A8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0378"/>
            <a:ext cx="9601200" cy="3581400"/>
          </a:xfrm>
        </p:spPr>
        <p:txBody>
          <a:bodyPr/>
          <a:lstStyle/>
          <a:p>
            <a:r>
              <a:rPr lang="en-US" dirty="0"/>
              <a:t>https://www.w3resource.com/python-exercises/</a:t>
            </a:r>
          </a:p>
        </p:txBody>
      </p:sp>
    </p:spTree>
    <p:extLst>
      <p:ext uri="{BB962C8B-B14F-4D97-AF65-F5344CB8AC3E}">
        <p14:creationId xmlns:p14="http://schemas.microsoft.com/office/powerpoint/2010/main" val="315575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47F4-66BB-794C-9663-541E50E6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761" y="488092"/>
            <a:ext cx="9601200" cy="1485900"/>
          </a:xfrm>
        </p:spPr>
        <p:txBody>
          <a:bodyPr/>
          <a:lstStyle/>
          <a:p>
            <a:r>
              <a:rPr lang="en-US" u="sng" dirty="0"/>
              <a:t>What are we doing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8CEDD-D287-4647-8580-70AE80A6DB3D}"/>
              </a:ext>
            </a:extLst>
          </p:cNvPr>
          <p:cNvSpPr txBox="1"/>
          <p:nvPr/>
        </p:nvSpPr>
        <p:spPr>
          <a:xfrm>
            <a:off x="1014761" y="1574830"/>
            <a:ext cx="111772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Today the session is focused on programming.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We can either do SRPN or Abstract Data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For SRPN, you can spend the whole session programming on SRPN and we can go around helping, much like last week.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Or, we can quickly look at Complex &amp; Abstract Datatypes, and then try some practice questions on relit.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Lists, Tuples, Sets &amp; Dictionaries in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2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47F4-66BB-794C-9663-541E50E6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2564"/>
            <a:ext cx="562494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u="sng" dirty="0"/>
              <a:t>Complex Datatypes -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8CEDD-D287-4647-8580-70AE80A6DB3D}"/>
              </a:ext>
            </a:extLst>
          </p:cNvPr>
          <p:cNvSpPr txBox="1"/>
          <p:nvPr/>
        </p:nvSpPr>
        <p:spPr>
          <a:xfrm>
            <a:off x="901378" y="1368137"/>
            <a:ext cx="2880913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Usually a composite of other existing data types.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includes an array, a dictionary etc.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 the right, we can see some complex data types in python: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D7F30B8-7643-F54D-8134-EE8AD5EE3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76935"/>
              </p:ext>
            </p:extLst>
          </p:nvPr>
        </p:nvGraphicFramePr>
        <p:xfrm>
          <a:off x="3879273" y="1254801"/>
          <a:ext cx="8077200" cy="380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018">
                  <a:extLst>
                    <a:ext uri="{9D8B030D-6E8A-4147-A177-3AD203B41FA5}">
                      <a16:colId xmlns:a16="http://schemas.microsoft.com/office/drawing/2014/main" val="1708551675"/>
                    </a:ext>
                  </a:extLst>
                </a:gridCol>
                <a:gridCol w="2867891">
                  <a:extLst>
                    <a:ext uri="{9D8B030D-6E8A-4147-A177-3AD203B41FA5}">
                      <a16:colId xmlns:a16="http://schemas.microsoft.com/office/drawing/2014/main" val="1077211475"/>
                    </a:ext>
                  </a:extLst>
                </a:gridCol>
                <a:gridCol w="2258291">
                  <a:extLst>
                    <a:ext uri="{9D8B030D-6E8A-4147-A177-3AD203B41FA5}">
                      <a16:colId xmlns:a16="http://schemas.microsoft.com/office/drawing/2014/main" val="1046751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Lists</a:t>
                      </a:r>
                    </a:p>
                  </a:txBody>
                  <a:tcPr marL="76935" marR="76935" marT="38468" marB="38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Tuples</a:t>
                      </a:r>
                    </a:p>
                  </a:txBody>
                  <a:tcPr marL="76935" marR="76935" marT="38468" marB="38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Sets</a:t>
                      </a:r>
                    </a:p>
                  </a:txBody>
                  <a:tcPr marL="76935" marR="76935" marT="38468" marB="38468"/>
                </a:tc>
                <a:extLst>
                  <a:ext uri="{0D108BD9-81ED-4DB2-BD59-A6C34878D82A}">
                    <a16:rowId xmlns:a16="http://schemas.microsoft.com/office/drawing/2014/main" val="543902676"/>
                  </a:ext>
                </a:extLst>
              </a:tr>
              <a:tr h="344157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A collection of objects, which can be integers, strings, floats </a:t>
                      </a:r>
                      <a:r>
                        <a:rPr lang="en-US" sz="1500" dirty="0" err="1"/>
                        <a:t>etc</a:t>
                      </a:r>
                      <a:endParaRPr lang="en-US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aList = [2,”5”, 6, “seven”]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numberList = [1,2,3,4]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7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This is ordered and changeable, allowing duplicate items.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76935" marR="76935" marT="38468" marB="3846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Tuples are ordered collections of values of different types and are unchangeable.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This means we cannot change, add or remove items from the tuple once it has been created.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myTuple = (2,3,4)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tuple2 = (34, True, “female”)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 marL="76935" marR="76935" marT="38468" marB="3846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An unordered, unchangeable collection, with no duplicates.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mySet = {1,2, “Coding is Fun”}</a:t>
                      </a:r>
                    </a:p>
                  </a:txBody>
                  <a:tcPr marL="76935" marR="76935" marT="38468" marB="38468"/>
                </a:tc>
                <a:extLst>
                  <a:ext uri="{0D108BD9-81ED-4DB2-BD59-A6C34878D82A}">
                    <a16:rowId xmlns:a16="http://schemas.microsoft.com/office/drawing/2014/main" val="2627695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97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47F4-66BB-794C-9663-541E50E6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Dictionaries - Python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8CEDD-D287-4647-8580-70AE80A6DB3D}"/>
              </a:ext>
            </a:extLst>
          </p:cNvPr>
          <p:cNvSpPr txBox="1"/>
          <p:nvPr/>
        </p:nvSpPr>
        <p:spPr>
          <a:xfrm>
            <a:off x="1022337" y="142875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Python also contains dictionaries, an unordered (depending on Python version. Earlier versions are unordered, ordered as of 3.7), changeable and indexed collection.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Not allowed duplicates.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Dictionary items are presented in </a:t>
            </a:r>
            <a:r>
              <a:rPr lang="en-US" sz="2400" dirty="0" err="1">
                <a:solidFill>
                  <a:schemeClr val="tx2"/>
                </a:solidFill>
              </a:rPr>
              <a:t>key:value</a:t>
            </a:r>
            <a:r>
              <a:rPr lang="en-US" sz="2400" dirty="0">
                <a:solidFill>
                  <a:schemeClr val="tx2"/>
                </a:solidFill>
              </a:rPr>
              <a:t> pairs, and we can find a certain value from using the key.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C35C20B-62A6-3444-BDA3-8F55478A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1428750"/>
            <a:ext cx="5105445" cy="27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BC6745-F977-1943-81D5-760D2EE6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761" y="488092"/>
            <a:ext cx="9601200" cy="855799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Abstract Data Types</a:t>
            </a:r>
            <a:br>
              <a:rPr lang="en-US" u="sng" dirty="0"/>
            </a:br>
            <a:br>
              <a:rPr lang="en-US" u="sng" dirty="0"/>
            </a:b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B26B4-0436-CA4C-B356-DAF96F25EED1}"/>
              </a:ext>
            </a:extLst>
          </p:cNvPr>
          <p:cNvSpPr txBox="1"/>
          <p:nvPr/>
        </p:nvSpPr>
        <p:spPr>
          <a:xfrm>
            <a:off x="1014761" y="1343891"/>
            <a:ext cx="1117723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So, each of these types is essentially a collection of data, in slightly different 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We also have functions that are specific to each of the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This combination of data representation and functions = Abstract Data Type.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0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BC6745-F977-1943-81D5-760D2EE6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761" y="488092"/>
            <a:ext cx="9601200" cy="855799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Creating ADTs in C</a:t>
            </a:r>
            <a:br>
              <a:rPr lang="en-US" u="sng" dirty="0"/>
            </a:br>
            <a:br>
              <a:rPr lang="en-US" u="sng" dirty="0"/>
            </a:br>
            <a:endParaRPr lang="en-US" u="sng" dirty="0"/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4E65CCE9-BA88-374D-AA5F-179A4F69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398" y="52754"/>
            <a:ext cx="5135563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D33C36-6D1C-FB41-8EAD-EC1A7D1CE887}"/>
              </a:ext>
            </a:extLst>
          </p:cNvPr>
          <p:cNvSpPr txBox="1"/>
          <p:nvPr/>
        </p:nvSpPr>
        <p:spPr>
          <a:xfrm>
            <a:off x="1206500" y="1343891"/>
            <a:ext cx="353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the use of </a:t>
            </a:r>
            <a:r>
              <a:rPr lang="en-US" dirty="0" err="1"/>
              <a:t>strcpy</a:t>
            </a:r>
            <a:r>
              <a:rPr lang="en-US" dirty="0"/>
              <a:t> for the the value of author and title.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/questions/3131319/how-can-i-correctly-assign-a-new-string-value</a:t>
            </a:r>
          </a:p>
        </p:txBody>
      </p:sp>
    </p:spTree>
    <p:extLst>
      <p:ext uri="{BB962C8B-B14F-4D97-AF65-F5344CB8AC3E}">
        <p14:creationId xmlns:p14="http://schemas.microsoft.com/office/powerpoint/2010/main" val="293692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71A9-8F1E-724B-83E5-FB39AB7B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89000"/>
            <a:ext cx="9601200" cy="825500"/>
          </a:xfrm>
        </p:spPr>
        <p:txBody>
          <a:bodyPr/>
          <a:lstStyle/>
          <a:p>
            <a:pPr algn="ctr"/>
            <a:r>
              <a:rPr lang="en-US" dirty="0"/>
              <a:t>Python Programming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1E013-97CD-EA4A-95F6-E79C5926C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714500"/>
            <a:ext cx="9601200" cy="4432300"/>
          </a:xfrm>
        </p:spPr>
        <p:txBody>
          <a:bodyPr/>
          <a:lstStyle/>
          <a:p>
            <a:r>
              <a:rPr lang="en-US" dirty="0"/>
              <a:t>Lists :</a:t>
            </a:r>
          </a:p>
          <a:p>
            <a:pPr marL="987552" lvl="1" indent="-457200">
              <a:buAutoNum type="arabicPeriod"/>
            </a:pPr>
            <a:r>
              <a:rPr lang="en-US" i="0" dirty="0"/>
              <a:t>Write a program to sum all the items in a list.</a:t>
            </a:r>
          </a:p>
          <a:p>
            <a:pPr marL="987552" lvl="1" indent="-457200">
              <a:buAutoNum type="arabicPeriod"/>
            </a:pPr>
            <a:r>
              <a:rPr lang="en-US" i="0" dirty="0"/>
              <a:t>Write a program to get the largest number from a list.</a:t>
            </a:r>
          </a:p>
          <a:p>
            <a:pPr marL="987552" lvl="1" indent="-457200">
              <a:buAutoNum type="arabicPeriod"/>
            </a:pPr>
            <a:r>
              <a:rPr lang="en-US" i="0" dirty="0"/>
              <a:t>Write a program to remove duplicates from a list, returning a list as the output.</a:t>
            </a:r>
          </a:p>
          <a:p>
            <a:pPr marL="987552" lvl="1" indent="-457200">
              <a:buAutoNum type="arabicPeriod"/>
            </a:pPr>
            <a:r>
              <a:rPr lang="en-US" i="0" dirty="0"/>
              <a:t>Write a program to</a:t>
            </a:r>
            <a:r>
              <a:rPr lang="en-GB" i="0" dirty="0"/>
              <a:t> join adjacent members of a given list, assume the list will always be of even length. </a:t>
            </a:r>
            <a:endParaRPr lang="en-US" i="0" dirty="0"/>
          </a:p>
          <a:p>
            <a:pPr marL="987552" lvl="1" indent="-457200">
              <a:buAutoNum type="arabicPeriod"/>
            </a:pPr>
            <a:r>
              <a:rPr lang="en-US" i="0" dirty="0"/>
              <a:t>Write a program to sort a list of integers from smallest to highest, without using the sort() function </a:t>
            </a:r>
            <a:r>
              <a:rPr lang="en-US" i="0" dirty="0">
                <a:sym typeface="Wingdings" pitchFamily="2" charset="2"/>
              </a:rPr>
              <a:t></a:t>
            </a:r>
            <a:endParaRPr lang="en-US" i="0" dirty="0"/>
          </a:p>
          <a:p>
            <a:r>
              <a:rPr lang="en-US" dirty="0"/>
              <a:t>Tuples:</a:t>
            </a:r>
          </a:p>
          <a:p>
            <a:pPr marL="530352" lvl="1" indent="0">
              <a:buNone/>
            </a:pPr>
            <a:r>
              <a:rPr lang="en-US" dirty="0"/>
              <a:t>1. Write a program to turn a tuple of strings to a tuple of integers. Assume the strings can be converted to integers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B2AE-8CCE-EC40-80FD-3B3EC243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Lists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E47604-D984-F44C-A80E-4FF7DA24F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04"/>
          <a:stretch/>
        </p:blipFill>
        <p:spPr>
          <a:xfrm>
            <a:off x="1104900" y="1479550"/>
            <a:ext cx="4343400" cy="1949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A7ECB99B-76B8-3345-93D7-47981DF11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539" y="1454150"/>
            <a:ext cx="4714875" cy="2000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0DEC7D-AB95-C94B-9840-5A9493C44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3749253"/>
            <a:ext cx="4343400" cy="2649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558F557-F554-8E43-A6EC-5487EC5FA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367" y="5128508"/>
            <a:ext cx="5025220" cy="1264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3E5CA-154C-2145-8C8E-DFA75A483147}"/>
              </a:ext>
            </a:extLst>
          </p:cNvPr>
          <p:cNvSpPr txBox="1"/>
          <p:nvPr/>
        </p:nvSpPr>
        <p:spPr>
          <a:xfrm>
            <a:off x="5651688" y="4749299"/>
            <a:ext cx="255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Perhaps a better way:</a:t>
            </a:r>
          </a:p>
        </p:txBody>
      </p:sp>
    </p:spTree>
    <p:extLst>
      <p:ext uri="{BB962C8B-B14F-4D97-AF65-F5344CB8AC3E}">
        <p14:creationId xmlns:p14="http://schemas.microsoft.com/office/powerpoint/2010/main" val="15409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EDF4-D4A4-C54F-8F83-65987BA5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Lists – 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891C-5719-E947-B08E-646CD6DE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A few ways, some using list comprehension, some using a for loop.</a:t>
            </a:r>
          </a:p>
          <a:p>
            <a:r>
              <a:rPr lang="en-US" dirty="0">
                <a:hlinkClick r:id="rId2"/>
              </a:rPr>
              <a:t>https://stackoverflow.com/questions/23012425/python-joining-adjacent-members-of-a-list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D278A1-35E4-3E44-A3F8-BF4D2DC60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67" y="768057"/>
            <a:ext cx="6517065" cy="50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864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{CE2B6282-51F4-814B-B327-CF7F0A932891}tf10001072</Template>
  <TotalTime>91</TotalTime>
  <Words>535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 PAL Session 4</vt:lpstr>
      <vt:lpstr>What are we doing today?</vt:lpstr>
      <vt:lpstr>Complex Datatypes - Python</vt:lpstr>
      <vt:lpstr>Dictionaries - Python</vt:lpstr>
      <vt:lpstr>Abstract Data Types  </vt:lpstr>
      <vt:lpstr>Creating ADTs in C  </vt:lpstr>
      <vt:lpstr>Python Programming Exercises</vt:lpstr>
      <vt:lpstr>Lists</vt:lpstr>
      <vt:lpstr>Lists – Q4</vt:lpstr>
      <vt:lpstr>PowerPoint Presentation</vt:lpstr>
      <vt:lpstr>Want to practice Python?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Data Types</dc:title>
  <dc:creator>Koner Kalkanel</dc:creator>
  <cp:lastModifiedBy>Jake Davies</cp:lastModifiedBy>
  <cp:revision>5</cp:revision>
  <dcterms:created xsi:type="dcterms:W3CDTF">2021-11-02T14:51:21Z</dcterms:created>
  <dcterms:modified xsi:type="dcterms:W3CDTF">2022-03-21T22:03:20Z</dcterms:modified>
</cp:coreProperties>
</file>