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829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/>
    <p:restoredTop sz="94660"/>
  </p:normalViewPr>
  <p:slideViewPr>
    <p:cSldViewPr snapToGrid="0">
      <p:cViewPr varScale="1">
        <p:scale>
          <a:sx n="100" d="100"/>
          <a:sy n="100" d="100"/>
        </p:scale>
        <p:origin x="14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8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05C-2E14-D34F-8A05-16089F1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1512-FBF3-ED45-9491-06BA19FD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Programming: OOP! </a:t>
            </a:r>
          </a:p>
          <a:p>
            <a:r>
              <a:rPr lang="en-US" dirty="0"/>
              <a:t>Today’s Plan:</a:t>
            </a:r>
          </a:p>
          <a:p>
            <a:pPr lvl="1"/>
            <a:r>
              <a:rPr lang="en-US" dirty="0"/>
              <a:t>We’ll quickly go over:</a:t>
            </a:r>
          </a:p>
          <a:p>
            <a:pPr lvl="2"/>
            <a:r>
              <a:rPr lang="en-US" dirty="0"/>
              <a:t>The most essential concepts in OOP, including the difference between classes &amp; objects, fields and methods etc.</a:t>
            </a:r>
          </a:p>
          <a:p>
            <a:pPr lvl="2"/>
            <a:r>
              <a:rPr lang="en-US" dirty="0"/>
              <a:t>Creating Objects</a:t>
            </a:r>
          </a:p>
          <a:p>
            <a:pPr lvl="2"/>
            <a:r>
              <a:rPr lang="en-US" dirty="0"/>
              <a:t>Lastly, we’ll quickly look at compiling &amp; Interpreting in Java, as well as strings in Java </a:t>
            </a:r>
            <a:r>
              <a:rPr lang="en-US" dirty="0">
                <a:sym typeface="Wingdings" pitchFamily="2" charset="2"/>
              </a:rPr>
              <a:t>.</a:t>
            </a:r>
          </a:p>
          <a:p>
            <a:pPr lvl="2"/>
            <a:r>
              <a:rPr lang="en-US" dirty="0">
                <a:sym typeface="Wingdings" pitchFamily="2" charset="2"/>
              </a:rPr>
              <a:t>Note: All code is from Java, since this is the language you will be coding in.</a:t>
            </a:r>
          </a:p>
          <a:p>
            <a:pPr lvl="1"/>
            <a:r>
              <a:rPr lang="en-US" dirty="0">
                <a:sym typeface="Wingdings" pitchFamily="2" charset="2"/>
              </a:rPr>
              <a:t>After that, we have some programming exercises for you to go through and complete.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21BB-449C-1349-854A-68E9F96F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Object-Oriented Paradigm?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4F71-647D-8440-999C-A2914A64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1524874"/>
            <a:ext cx="10515600" cy="1535566"/>
          </a:xfrm>
        </p:spPr>
        <p:txBody>
          <a:bodyPr>
            <a:normAutofit/>
          </a:bodyPr>
          <a:lstStyle/>
          <a:p>
            <a:r>
              <a:rPr lang="en-US" dirty="0"/>
              <a:t>A paradigm/model based on the concepts of ‘objects,’ which contain data and certain methods that can act on this data.</a:t>
            </a:r>
          </a:p>
          <a:p>
            <a:r>
              <a:rPr lang="en-US" dirty="0"/>
              <a:t>In OOP, we have </a:t>
            </a:r>
            <a:r>
              <a:rPr lang="en-US" b="1" dirty="0"/>
              <a:t>classes </a:t>
            </a:r>
            <a:r>
              <a:rPr lang="en-US" dirty="0"/>
              <a:t>and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EED53-674C-0E4E-82C3-E3C258C8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7" y="3060440"/>
            <a:ext cx="7542610" cy="3657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7DC38-7144-4C4C-A81F-292AACC4197D}"/>
              </a:ext>
            </a:extLst>
          </p:cNvPr>
          <p:cNvSpPr txBox="1"/>
          <p:nvPr/>
        </p:nvSpPr>
        <p:spPr>
          <a:xfrm>
            <a:off x="7931020" y="3247051"/>
            <a:ext cx="37695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 class is your blueprint for what an object will be like, and the object is the actual instance of this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1B03-236C-6647-9095-12286C35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A2996E4-4420-6E4E-8D14-7F96258CE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3"/>
          <a:stretch/>
        </p:blipFill>
        <p:spPr>
          <a:xfrm>
            <a:off x="6443664" y="291231"/>
            <a:ext cx="5214937" cy="62755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F21148-100F-DD4B-A326-D1622D3B47C7}"/>
              </a:ext>
            </a:extLst>
          </p:cNvPr>
          <p:cNvSpPr txBox="1"/>
          <p:nvPr/>
        </p:nvSpPr>
        <p:spPr>
          <a:xfrm>
            <a:off x="0" y="1347788"/>
            <a:ext cx="6096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 a class, we usually have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Constructor, defining how the object is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Fields, variables that the store the data belonging to the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Methods, which perform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BB794-93B4-3844-AD38-536AD19847F5}"/>
              </a:ext>
            </a:extLst>
          </p:cNvPr>
          <p:cNvSpPr txBox="1"/>
          <p:nvPr/>
        </p:nvSpPr>
        <p:spPr>
          <a:xfrm>
            <a:off x="-1" y="3952200"/>
            <a:ext cx="59293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 the class to the right: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What is the constructor?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What are the fields?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What are the methods?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600" dirty="0"/>
              <a:t>Are any of these accessor/mutator methods?</a:t>
            </a:r>
          </a:p>
        </p:txBody>
      </p:sp>
    </p:spTree>
    <p:extLst>
      <p:ext uri="{BB962C8B-B14F-4D97-AF65-F5344CB8AC3E}">
        <p14:creationId xmlns:p14="http://schemas.microsoft.com/office/powerpoint/2010/main" val="320751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4F36-4B29-DD45-80BD-C29085DE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object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3A89150-ED25-5145-A663-9C5E2CC23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/>
          <a:stretch/>
        </p:blipFill>
        <p:spPr>
          <a:xfrm>
            <a:off x="195843" y="1567543"/>
            <a:ext cx="11552461" cy="3854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DC36F-21AD-E54E-950D-9E9EF2CD3049}"/>
              </a:ext>
            </a:extLst>
          </p:cNvPr>
          <p:cNvSpPr txBox="1"/>
          <p:nvPr/>
        </p:nvSpPr>
        <p:spPr>
          <a:xfrm>
            <a:off x="195843" y="5644971"/>
            <a:ext cx="10580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For this example, what would happen if we wrote something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System.out.println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exampleStudent.age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Would we get an error?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A444-2B74-184E-B3C1-701143C2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&amp; Interpreting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106B-92F3-CF4E-9952-586B1AB2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506970"/>
            <a:ext cx="119218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difference between a compiled language and an interpreted language? </a:t>
            </a:r>
            <a:r>
              <a:rPr lang="en-US" dirty="0">
                <a:solidFill>
                  <a:schemeClr val="bg1"/>
                </a:solidFill>
              </a:rPr>
              <a:t>Compiles scan the entire program and turns it into machine code, interpreters go line by line.</a:t>
            </a:r>
            <a:endParaRPr lang="en-US" dirty="0"/>
          </a:p>
          <a:p>
            <a:r>
              <a:rPr lang="en-US" dirty="0"/>
              <a:t>Java translates a high-level language into machine code by using a combination of interpreting and compiling called just-in-time compilation. </a:t>
            </a:r>
          </a:p>
          <a:p>
            <a:r>
              <a:rPr lang="en-US" dirty="0"/>
              <a:t>When we execute our program:</a:t>
            </a:r>
          </a:p>
          <a:p>
            <a:pPr lvl="1"/>
            <a:r>
              <a:rPr lang="en-US" dirty="0"/>
              <a:t>The code is compiled into bytecode, which is just code that is processed by another program, usually referred to as a virtual machine, rather than by the actual computer hardware (the processor/CPU).</a:t>
            </a:r>
          </a:p>
          <a:p>
            <a:pPr lvl="1"/>
            <a:r>
              <a:rPr lang="en-US" dirty="0"/>
              <a:t>This code is compiled and executed at runtime by the JVM (Java Virtual Machine).</a:t>
            </a:r>
          </a:p>
          <a:p>
            <a:pPr lvl="1"/>
            <a:endParaRPr lang="en-US" dirty="0"/>
          </a:p>
          <a:p>
            <a:r>
              <a:rPr lang="en-US" dirty="0"/>
              <a:t>Advantages: We can find syntax errors before the code runs</a:t>
            </a:r>
          </a:p>
        </p:txBody>
      </p:sp>
    </p:spTree>
    <p:extLst>
      <p:ext uri="{BB962C8B-B14F-4D97-AF65-F5344CB8AC3E}">
        <p14:creationId xmlns:p14="http://schemas.microsoft.com/office/powerpoint/2010/main" val="17158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FD37-F774-9947-9C1F-9E87DE39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985F-C260-2147-9FF4-D299317E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31"/>
            <a:ext cx="10515600" cy="4351338"/>
          </a:xfrm>
        </p:spPr>
        <p:txBody>
          <a:bodyPr/>
          <a:lstStyle/>
          <a:p>
            <a:r>
              <a:rPr lang="en-US" dirty="0"/>
              <a:t>Strings are objects in Java.</a:t>
            </a:r>
          </a:p>
          <a:p>
            <a:r>
              <a:rPr lang="en-US" dirty="0"/>
              <a:t>This means that there a bunch of useful methods already available to us that we can use on a string, such as being able to calculate its length, or being able to check if one string matches another: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7A9F3B-E93A-A54B-8DF0-A8B58C2E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r="10000"/>
          <a:stretch/>
        </p:blipFill>
        <p:spPr>
          <a:xfrm>
            <a:off x="3629891" y="3429000"/>
            <a:ext cx="4599710" cy="321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3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99A8-B960-9744-9435-7C44C6CD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String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49F4DA-AE48-B948-A0E1-A170FCC8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31"/>
            <a:ext cx="10515600" cy="4351338"/>
          </a:xfrm>
        </p:spPr>
        <p:txBody>
          <a:bodyPr/>
          <a:lstStyle/>
          <a:p>
            <a:r>
              <a:rPr lang="en-US" dirty="0"/>
              <a:t>Strings are objects in Java.</a:t>
            </a:r>
          </a:p>
          <a:p>
            <a:r>
              <a:rPr lang="en-US" dirty="0"/>
              <a:t>This means that there a bunch of useful methods already available to us that we can use on a string, such as being able to calculate its length, or being able to check if one string matches another: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66A12-C744-1A4E-AD1F-504F4F20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13" y="3429000"/>
            <a:ext cx="5938157" cy="30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0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3155-5489-2141-B93E-DF614AE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E54A-3566-B64E-9CF9-C1446161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A0CBC-D078-4FD3-829A-AF5901A4A4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492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Gisha</vt:lpstr>
      <vt:lpstr>Office Theme</vt:lpstr>
      <vt:lpstr>Week 8</vt:lpstr>
      <vt:lpstr>Today’s Session</vt:lpstr>
      <vt:lpstr>What is the Object-Oriented Paradigm?</vt:lpstr>
      <vt:lpstr>Example Class</vt:lpstr>
      <vt:lpstr>Creating the object</vt:lpstr>
      <vt:lpstr>Compiling &amp; Interpreting in Java</vt:lpstr>
      <vt:lpstr>Strings in Java</vt:lpstr>
      <vt:lpstr>Most Used String Methods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Jake Davies</cp:lastModifiedBy>
  <cp:revision>8</cp:revision>
  <dcterms:created xsi:type="dcterms:W3CDTF">2020-09-21T06:45:57Z</dcterms:created>
  <dcterms:modified xsi:type="dcterms:W3CDTF">2022-03-21T22:05:05Z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