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308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ja Nuneska" initials="EN" lastIdx="2" clrIdx="0">
    <p:extLst>
      <p:ext uri="{19B8F6BF-5375-455C-9EA6-DF929625EA0E}">
        <p15:presenceInfo xmlns:p15="http://schemas.microsoft.com/office/powerpoint/2012/main" userId="S::en410@bath.ac.uk::236fbc28-079c-4347-b053-65a31611fcdf" providerId="AD"/>
      </p:ext>
    </p:extLst>
  </p:cmAuthor>
  <p:cmAuthor id="2" name="Sergios Gavriilidis" initials="SG" lastIdx="3" clrIdx="1">
    <p:extLst>
      <p:ext uri="{19B8F6BF-5375-455C-9EA6-DF929625EA0E}">
        <p15:presenceInfo xmlns:p15="http://schemas.microsoft.com/office/powerpoint/2012/main" userId="S::sg2295@bath.ac.uk::1bd312a7-2dbe-4c5a-9c95-313b003ed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829"/>
    <a:srgbClr val="579B9D"/>
    <a:srgbClr val="50A496"/>
    <a:srgbClr val="42B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/>
    <p:restoredTop sz="94715"/>
  </p:normalViewPr>
  <p:slideViewPr>
    <p:cSldViewPr snapToGrid="0">
      <p:cViewPr varScale="1">
        <p:scale>
          <a:sx n="100" d="100"/>
          <a:sy n="100" d="100"/>
        </p:scale>
        <p:origin x="10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50EF-BFA6-434E-9D23-78C9CC248B3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AD6F-A7BC-46B6-A78C-E6B4363C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581D5-F839-4E6A-A0C4-AD24A49B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F84-F099-44BE-877D-6E0E68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750" y="6492874"/>
            <a:ext cx="2743200" cy="365125"/>
          </a:xfrm>
        </p:spPr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BEE6-83AA-4072-8DC4-EFC437BE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4350" cy="365125"/>
          </a:xfrm>
        </p:spPr>
        <p:txBody>
          <a:bodyPr/>
          <a:lstStyle/>
          <a:p>
            <a:r>
              <a:rPr lang="en-GB"/>
              <a:t>PAL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8A1-F339-4CBA-8984-E336D82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2" y="6492873"/>
            <a:ext cx="2743200" cy="365125"/>
          </a:xfrm>
        </p:spPr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966CE-2531-4180-8D14-9C72F4E46EE3}"/>
              </a:ext>
            </a:extLst>
          </p:cNvPr>
          <p:cNvSpPr/>
          <p:nvPr userDrawn="1"/>
        </p:nvSpPr>
        <p:spPr>
          <a:xfrm>
            <a:off x="0" y="0"/>
            <a:ext cx="12192000" cy="3602039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247D-E7D3-4321-9531-FDC68C91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E8-3B2A-46F4-B112-AFEDEEA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546C-329E-4BE3-A26D-6B0E890F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7598-F0C0-4471-8CCF-CED431A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BDF2-C6C2-4EE6-83EC-4FED7DA0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0DB-5299-42DC-AEA6-E085A25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761F-42F3-4D6E-B8B7-B4D918C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F96B-F843-4F7F-95BB-BD2DE78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E5BA-5B6D-4B64-ADBF-6EAF839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196-2EF8-4CB9-8B38-B6867AB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6A6C-6C36-464E-9AD3-7D2AED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5E2-FAC9-45BA-977C-578C101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EA-4BDE-4430-BB05-A8193EE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FB9D-F890-4317-9431-82719EA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5227-7781-4A99-9746-02B76F1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2BB-481D-410B-8E55-48B00BC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A6A-DD15-4AD0-95BD-57ABF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8D57-C6F9-4CD4-8DEE-98D1580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8AC-5324-4B1E-82F4-29A9BCB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1E15-547C-4519-8756-37718B7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7F7-B6A1-493A-B116-BD1F4E8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C5-3BE1-4879-83ED-EB8C4501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E1-3E4D-4EDF-A482-C24EC7AE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29C6-CCA7-4E5C-9765-BB88C959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76EF-1998-4098-9D28-CB61E5A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7C9-13AF-4458-AC01-6327EAF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7043-EEE1-4D35-860D-A105BE1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664-1A30-45CE-B381-EA89365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A6C7-9D2F-4896-B43B-AF653B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492F-7E80-4211-9AB3-87AE714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3B79-BA47-48AC-9522-95906F5F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36A2-7478-4F4C-AB04-2A9C4AA9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0A19-DB4C-4653-94FF-D8DDF1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E5F8-A9EF-41CA-AFF5-79BDE6F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53C5-641E-4FFE-A585-77EFCED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C05-7344-49A1-872F-8950C66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8C502-FA13-45E2-A471-F8FDA41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043E-D5F3-4A9D-BD15-542FEC3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3D06-149D-4CAA-AAFC-A6554AD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9AB-8E02-4808-84BD-9BE9E10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B937-14BE-474D-B0D6-D175532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A1E6-7977-48A0-A33A-B1FC599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817-F1D2-4C08-9EDB-343F2D0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B51-0613-41C9-9130-5160A20A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A5FD-9D75-4F0A-99D9-BAA186F7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C383-9BFE-4C25-AC8F-0D909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FC82-885F-4A49-B32C-F2F3B1D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57D-3D65-41F7-9161-753421F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EBE-E969-4E58-9330-C2CC764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5960-287D-4999-99AE-48090E14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0F7F-8A91-4458-8105-AA554BEE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FDEB-74E0-4F1B-98D9-DF827A29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4DB-83FC-4E18-BD9C-D182347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08F-8DBB-4721-9527-32F6C5C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86F8E-3842-4ADA-A095-37A2543484AC}"/>
              </a:ext>
            </a:extLst>
          </p:cNvPr>
          <p:cNvSpPr/>
          <p:nvPr userDrawn="1"/>
        </p:nvSpPr>
        <p:spPr>
          <a:xfrm>
            <a:off x="0" y="-1587"/>
            <a:ext cx="12192000" cy="1339850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9289-9069-4A65-8216-C4577FC9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DCE6-1A0D-4CCD-B6A9-71E4D02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A28-E60A-4EA7-A217-01001BCE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B65-AED8-45FF-8C76-5EB350F6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6DF-E572-4F8D-AC69-527E8DE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0AA2F-53F1-400E-8C76-5212775A2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5" y="5180012"/>
            <a:ext cx="1344195" cy="16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6A86-298C-48EC-A9B5-7E3C60F09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Gisha"/>
                <a:cs typeface="Gisha"/>
              </a:rPr>
              <a:t>Week 9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8FD4-8EC1-4B65-A39F-91CEFB45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Peer Assisted Learning</a:t>
            </a:r>
          </a:p>
        </p:txBody>
      </p:sp>
    </p:spTree>
    <p:extLst>
      <p:ext uri="{BB962C8B-B14F-4D97-AF65-F5344CB8AC3E}">
        <p14:creationId xmlns:p14="http://schemas.microsoft.com/office/powerpoint/2010/main" val="3195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4285-25CF-4A45-BFCC-E4C65946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63" y="107576"/>
            <a:ext cx="10515600" cy="1325563"/>
          </a:xfrm>
        </p:spPr>
        <p:txBody>
          <a:bodyPr/>
          <a:lstStyle/>
          <a:p>
            <a:r>
              <a:rPr lang="en-US"/>
              <a:t>Kahoot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F8BE65-6392-C645-ACB8-393E65DE5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05C-2E14-D34F-8A05-16089F14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1512-FBF3-ED45-9491-06BA19FD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501"/>
            <a:ext cx="10515600" cy="3525642"/>
          </a:xfrm>
        </p:spPr>
        <p:txBody>
          <a:bodyPr/>
          <a:lstStyle/>
          <a:p>
            <a:r>
              <a:rPr lang="en-US" dirty="0"/>
              <a:t>Quickly Go Over Surveys &amp; Minor Changes.</a:t>
            </a:r>
          </a:p>
          <a:p>
            <a:r>
              <a:rPr lang="en-US" dirty="0"/>
              <a:t>Then, we’ll quickly look at:</a:t>
            </a:r>
          </a:p>
          <a:p>
            <a:pPr lvl="1"/>
            <a:r>
              <a:rPr lang="en-US" dirty="0"/>
              <a:t>OOP in Python</a:t>
            </a:r>
          </a:p>
          <a:p>
            <a:pPr lvl="1"/>
            <a:r>
              <a:rPr lang="en-US" dirty="0"/>
              <a:t>Java Error Handling </a:t>
            </a:r>
          </a:p>
          <a:p>
            <a:pPr lvl="1"/>
            <a:r>
              <a:rPr lang="en-US" dirty="0"/>
              <a:t>Then rest of the session will focus on OOP programming exercises in Python. 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BCF7-A1BD-6A49-B417-FA748EB6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94"/>
            <a:ext cx="10515600" cy="1090886"/>
          </a:xfrm>
        </p:spPr>
        <p:txBody>
          <a:bodyPr/>
          <a:lstStyle/>
          <a:p>
            <a:r>
              <a:rPr lang="en-US" dirty="0"/>
              <a:t>Future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5511-A5AE-AE47-80EC-B5AC71D1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55378"/>
            <a:ext cx="11458904" cy="4776951"/>
          </a:xfrm>
        </p:spPr>
        <p:txBody>
          <a:bodyPr>
            <a:normAutofit/>
          </a:bodyPr>
          <a:lstStyle/>
          <a:p>
            <a:r>
              <a:rPr lang="en-US" dirty="0"/>
              <a:t>People thought the survey that went out on Sunday each week was not the best for getting ideas. We agree, so we’ll stop doing that for getting topic ideas.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From now, we’ll ask at the end of the session if there are any topics you want to cover in future sessions; at the end feel free to come up and give us ideas for topics.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More interactive sessions? - we’re open to suggestions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DD4C0F3-EB6F-4127-B700-383CEBCB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53192"/>
            <a:ext cx="11671300" cy="1325563"/>
          </a:xfrm>
        </p:spPr>
        <p:txBody>
          <a:bodyPr/>
          <a:lstStyle/>
          <a:p>
            <a:r>
              <a:rPr lang="en-US" dirty="0"/>
              <a:t>Quick Note: PAL Attendee Survey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DEB5916-4B6E-4B8B-9ADD-19B86E929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34" y="1690688"/>
            <a:ext cx="4351338" cy="4351338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FF00F63-9FC1-4DCF-B602-86E4CA10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900" y="1690688"/>
            <a:ext cx="58801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Complete the survey to let us know about your PAL experience. </a:t>
            </a:r>
          </a:p>
          <a:p>
            <a:r>
              <a:rPr lang="en-US" sz="2800" dirty="0"/>
              <a:t>Students who complete the survey could win a £20 Amazon Voucher!</a:t>
            </a:r>
          </a:p>
          <a:p>
            <a:r>
              <a:rPr lang="en-US" sz="2800" dirty="0"/>
              <a:t>Please complete before 13 December.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4355-3A13-724D-AF97-5E19CAD2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1" y="12700"/>
            <a:ext cx="11458905" cy="1325563"/>
          </a:xfrm>
        </p:spPr>
        <p:txBody>
          <a:bodyPr/>
          <a:lstStyle/>
          <a:p>
            <a:r>
              <a:rPr lang="en-US" dirty="0"/>
              <a:t>Defining a Class &amp; Instantiating &amp; Method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CD6B6A-95D7-AD4A-8EA3-B34E6CAF5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86"/>
          <a:stretch/>
        </p:blipFill>
        <p:spPr>
          <a:xfrm>
            <a:off x="302171" y="1605479"/>
            <a:ext cx="7364929" cy="2588148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4A7B0-063A-2C45-9331-56E3EA93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1737" y="1825625"/>
            <a:ext cx="4172607" cy="4351338"/>
          </a:xfrm>
        </p:spPr>
        <p:txBody>
          <a:bodyPr/>
          <a:lstStyle/>
          <a:p>
            <a:r>
              <a:rPr lang="en-US" dirty="0"/>
              <a:t>To the right, we have class attributes and instance attributes?</a:t>
            </a:r>
          </a:p>
          <a:p>
            <a:r>
              <a:rPr lang="en-US" dirty="0"/>
              <a:t>What is the difference?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2EBD5C-EA7E-8B46-937B-5071AD8C6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7" y="4460842"/>
            <a:ext cx="10194703" cy="16351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178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4F65-663B-A244-93E9-AE31596C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7BD3ABF-23DD-BB40-ACAA-D0545A46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70"/>
          <a:stretch/>
        </p:blipFill>
        <p:spPr>
          <a:xfrm>
            <a:off x="838200" y="1698560"/>
            <a:ext cx="5917984" cy="4465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2C95B15-0D20-C145-8CD1-A9DEF38CE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998341" y="2607581"/>
            <a:ext cx="3279694" cy="2647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602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4242-EC8B-3D49-8E68-75B2C48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B6CFB3-8A49-F74C-A76B-76380F32F2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6"/>
          <a:stretch/>
        </p:blipFill>
        <p:spPr>
          <a:xfrm>
            <a:off x="203498" y="1788218"/>
            <a:ext cx="6283363" cy="3533876"/>
          </a:xfrm>
          <a:ln>
            <a:solidFill>
              <a:schemeClr val="tx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56AE2CB-4A88-1541-9768-4659100BE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54" y="3867128"/>
            <a:ext cx="5444033" cy="1073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212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FF11-E14B-4742-A9AC-133EC440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AE8-9C65-BB4D-A83D-831711A2B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244" y="2621647"/>
            <a:ext cx="11607501" cy="2574804"/>
          </a:xfrm>
        </p:spPr>
        <p:txBody>
          <a:bodyPr/>
          <a:lstStyle/>
          <a:p>
            <a:r>
              <a:rPr lang="en-GB" sz="2000" dirty="0"/>
              <a:t>Create a deck of cards class. Internally, the deck of cards should use another class, a card class. Your requirements are:</a:t>
            </a:r>
          </a:p>
          <a:p>
            <a:pPr lvl="1"/>
            <a:r>
              <a:rPr lang="en-GB" sz="2000" dirty="0"/>
              <a:t>The Deck class should have a deal method to deal a single card from the deck</a:t>
            </a:r>
          </a:p>
          <a:p>
            <a:pPr lvl="1"/>
            <a:r>
              <a:rPr lang="en-GB" sz="2000" dirty="0"/>
              <a:t>After a card is dealt, it is removed from the deck.</a:t>
            </a:r>
          </a:p>
          <a:p>
            <a:pPr lvl="1"/>
            <a:r>
              <a:rPr lang="en-GB" sz="2000" dirty="0"/>
              <a:t>There should be a shuffle method which makes sure the deck of cards has all 52 cards and then rearranges them randomly.</a:t>
            </a:r>
          </a:p>
          <a:p>
            <a:pPr lvl="1"/>
            <a:r>
              <a:rPr lang="en-GB" sz="2000" dirty="0"/>
              <a:t>The Card class should have a suit (Hearts, Diamonds, Clubs, Spades) and a value (A,2,3,4,5,6,7,8,9,10,J,Q,K)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DEE0B1-3F62-B94E-B6C0-DD1537452BB1}"/>
              </a:ext>
            </a:extLst>
          </p:cNvPr>
          <p:cNvSpPr txBox="1">
            <a:spLocks/>
          </p:cNvSpPr>
          <p:nvPr/>
        </p:nvSpPr>
        <p:spPr>
          <a:xfrm>
            <a:off x="292245" y="1963322"/>
            <a:ext cx="11607501" cy="81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Write a Python class named Circle constructed by a radius and two methods which will compute the area and the perimeter of a circle.</a:t>
            </a: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AF1EA0-3E76-5E43-9759-F2667031DE92}"/>
              </a:ext>
            </a:extLst>
          </p:cNvPr>
          <p:cNvSpPr txBox="1">
            <a:spLocks/>
          </p:cNvSpPr>
          <p:nvPr/>
        </p:nvSpPr>
        <p:spPr>
          <a:xfrm>
            <a:off x="292246" y="1387903"/>
            <a:ext cx="10515600" cy="608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</a:lstStyle>
          <a:p>
            <a:r>
              <a:rPr lang="en-US" sz="2400" u="sng" dirty="0"/>
              <a:t>OOP in Python:</a:t>
            </a:r>
          </a:p>
        </p:txBody>
      </p:sp>
    </p:spTree>
    <p:extLst>
      <p:ext uri="{BB962C8B-B14F-4D97-AF65-F5344CB8AC3E}">
        <p14:creationId xmlns:p14="http://schemas.microsoft.com/office/powerpoint/2010/main" val="421546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998E-A3AA-3448-8B40-74EE4469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AF407E-37E6-664B-942E-561B9A09A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66"/>
          <a:stretch/>
        </p:blipFill>
        <p:spPr>
          <a:xfrm>
            <a:off x="612289" y="1625600"/>
            <a:ext cx="3970468" cy="360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DBEC14-EA77-D245-B831-24BBF8CE87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57"/>
          <a:stretch/>
        </p:blipFill>
        <p:spPr>
          <a:xfrm>
            <a:off x="5114472" y="675481"/>
            <a:ext cx="6783485" cy="571563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72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15FC77E3E4E4B845108F4053F5C61" ma:contentTypeVersion="8" ma:contentTypeDescription="Create a new document." ma:contentTypeScope="" ma:versionID="ec256b96330c4010f4cc0e4c8d5629a1">
  <xsd:schema xmlns:xsd="http://www.w3.org/2001/XMLSchema" xmlns:xs="http://www.w3.org/2001/XMLSchema" xmlns:p="http://schemas.microsoft.com/office/2006/metadata/properties" xmlns:ns2="4da0829e-ea70-40cb-b0b8-09cb8e845656" targetNamespace="http://schemas.microsoft.com/office/2006/metadata/properties" ma:root="true" ma:fieldsID="3fd6c8cba1eda053de62b14c62fbf377" ns2:_="">
    <xsd:import namespace="4da0829e-ea70-40cb-b0b8-09cb8e845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0829e-ea70-40cb-b0b8-09cb8e845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0A0CBC-D078-4FD3-829A-AF5901A4A4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F0A1C1-3646-4789-9606-41F3013B3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825209-7CEF-46A0-B4EF-3E1943978C75}">
  <ds:schemaRefs>
    <ds:schemaRef ds:uri="4da0829e-ea70-40cb-b0b8-09cb8e845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331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Gisha</vt:lpstr>
      <vt:lpstr>Office Theme</vt:lpstr>
      <vt:lpstr>Week 9</vt:lpstr>
      <vt:lpstr>Today’s Session</vt:lpstr>
      <vt:lpstr>Future Sessions</vt:lpstr>
      <vt:lpstr>Quick Note: PAL Attendee Survey</vt:lpstr>
      <vt:lpstr>Defining a Class &amp; Instantiating &amp; Method</vt:lpstr>
      <vt:lpstr>Instance Methods</vt:lpstr>
      <vt:lpstr>Another Example</vt:lpstr>
      <vt:lpstr>Activity</vt:lpstr>
      <vt:lpstr>Answers</vt:lpstr>
      <vt:lpstr>Kahoot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Sergios Gavriilidis</dc:creator>
  <cp:lastModifiedBy>Jake Davies</cp:lastModifiedBy>
  <cp:revision>12</cp:revision>
  <dcterms:created xsi:type="dcterms:W3CDTF">2020-09-21T06:45:57Z</dcterms:created>
  <dcterms:modified xsi:type="dcterms:W3CDTF">2022-03-21T22:06:40Z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0x0101007D615FC77E3E4E4B845108F4053F5C61</vt:lpwstr>
  </property>
</Properties>
</file>