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08" r:id="rId6"/>
    <p:sldId id="316" r:id="rId7"/>
    <p:sldId id="311" r:id="rId8"/>
    <p:sldId id="313" r:id="rId9"/>
    <p:sldId id="315" r:id="rId10"/>
    <p:sldId id="317" r:id="rId11"/>
    <p:sldId id="320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F141F-D007-4B2A-A3F7-D99C567D2143}" v="615" dt="2020-10-07T13:27:29.535"/>
    <p1510:client id="{0EABCEFF-97FD-44F3-8B63-613F8FD7F1E2}" v="49" dt="2020-10-08T15:08:56.950"/>
    <p1510:client id="{1020655C-70DE-4E2E-B5AF-82819E95E17D}" v="333" dt="2020-10-07T10:48:32.277"/>
    <p1510:client id="{198BF342-A93A-4DF5-9049-955A73C4216E}" v="49" dt="2020-10-08T13:25:33.855"/>
    <p1510:client id="{1A554DDB-AD16-45EB-BAA5-4A9947FF3447}" v="36" dt="2020-10-08T15:08:21.322"/>
    <p1510:client id="{1BECE43D-FE86-4F8F-BA01-A8EC18E97D66}" v="12" dt="2020-09-24T10:30:28.899"/>
    <p1510:client id="{4D9A9F18-F522-4609-9590-ADEED9312E21}" v="366" dt="2020-10-08T15:09:51.132"/>
    <p1510:client id="{4E7C5547-56B9-445D-8E8E-C2DFB50801F4}" v="18" dt="2020-10-08T10:53:27.154"/>
    <p1510:client id="{535D3E46-D1ED-44C6-8474-2A18CFF574EB}" v="1233" dt="2020-10-06T21:48:06.571"/>
    <p1510:client id="{61445DEB-5586-4967-9264-23B9A6D60EEC}" v="1427" dt="2020-10-07T23:35:12.034"/>
    <p1510:client id="{79E97995-DEF1-45C3-A278-5258B6D419C7}" v="91" dt="2020-10-08T15:06:06.543"/>
    <p1510:client id="{83BF0ED2-EB43-4EA2-B174-B63F5DA60B9E}" v="19" dt="2020-10-06T21:54:56.953"/>
    <p1510:client id="{8E177FE9-8357-477B-BBE6-91367B94B51C}" v="16" dt="2020-10-08T14:34:05.313"/>
    <p1510:client id="{9ADA883C-C6E2-4039-9DD4-6EEE55F1E9EA}" v="4" dt="2020-10-08T10:37:29.435"/>
    <p1510:client id="{9B4C7265-6EBE-4505-A40E-0D72EC69973D}" v="3644" dt="2020-10-07T17:23:02.527"/>
    <p1510:client id="{9BDDFD96-CC9E-453A-BCCC-8569C445E2DD}" v="16" dt="2020-10-06T20:31:24.973"/>
    <p1510:client id="{9F4360BB-6FB0-44A0-8CAE-D7DE9210A1F8}" v="451" dt="2020-10-07T16:47:02.422"/>
    <p1510:client id="{B03526B5-E200-40F6-9655-E6EEF8A9C880}" v="123" dt="2020-10-07T12:14:33.508"/>
    <p1510:client id="{C19B3C12-5A45-45F5-B1C8-68EC47623041}" v="17" dt="2020-10-08T15:05:05.071"/>
    <p1510:client id="{C3A2032B-F316-4BDA-AEFD-2177D9D8BF88}" v="1575" dt="2020-10-07T15:20:34.951"/>
    <p1510:client id="{C592F6F6-4B38-49C9-89FD-6BE6D769EE1C}" v="336" dt="2020-10-06T22:17:19.269"/>
    <p1510:client id="{CD5A1428-0EC0-4C03-B38C-4D4450F328E7}" v="642" dt="2020-10-06T22:12:36.163"/>
    <p1510:client id="{D37CBD30-D079-4F70-8906-932C02DDBCC1}" v="1883" dt="2020-10-07T13:00:35.980"/>
    <p1510:client id="{DC72A037-7B65-4F0D-B7D9-A40CE354FFB1}" v="2775" dt="2020-10-06T23:29:07.680"/>
    <p1510:client id="{DEF1F556-11B9-498F-8B3F-7A6D685A88D7}" v="40" dt="2020-10-02T18:08:06.555"/>
    <p1510:client id="{F6DEBC10-2A66-4388-BB27-793C8C375CC5}" v="52" dt="2020-10-08T08:56:48.046"/>
    <p1510:client id="{F78C9241-8DBA-42AB-947B-B5063A0D7C40}" v="108" dt="2020-10-06T21:52:55.519"/>
    <p1510:client id="{FAA62E1B-805E-45CB-BA10-FD00325B2272}" v="2444" dt="2020-10-06T23:00:28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0"/>
    <p:restoredTop sz="94694"/>
  </p:normalViewPr>
  <p:slideViewPr>
    <p:cSldViewPr snapToGrid="0">
      <p:cViewPr>
        <p:scale>
          <a:sx n="90" d="100"/>
          <a:sy n="90" d="100"/>
        </p:scale>
        <p:origin x="840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s Gavriilidis" userId="S::sg2295@bath.ac.uk::1bd312a7-2dbe-4c5a-9c95-313b003edf87" providerId="AD" clId="Web-{1BECE43D-FE86-4F8F-BA01-A8EC18E97D66}"/>
    <pc:docChg chg="delSld">
      <pc:chgData name="Sergios Gavriilidis" userId="S::sg2295@bath.ac.uk::1bd312a7-2dbe-4c5a-9c95-313b003edf87" providerId="AD" clId="Web-{1BECE43D-FE86-4F8F-BA01-A8EC18E97D66}" dt="2020-09-24T10:30:28.899" v="11"/>
      <pc:docMkLst>
        <pc:docMk/>
      </pc:docMkLst>
      <pc:sldChg chg="del">
        <pc:chgData name="Sergios Gavriilidis" userId="S::sg2295@bath.ac.uk::1bd312a7-2dbe-4c5a-9c95-313b003edf87" providerId="AD" clId="Web-{1BECE43D-FE86-4F8F-BA01-A8EC18E97D66}" dt="2020-09-24T10:30:19.914" v="7"/>
        <pc:sldMkLst>
          <pc:docMk/>
          <pc:sldMk cId="987348511" sldId="257"/>
        </pc:sldMkLst>
      </pc:sldChg>
      <pc:sldChg chg="del">
        <pc:chgData name="Sergios Gavriilidis" userId="S::sg2295@bath.ac.uk::1bd312a7-2dbe-4c5a-9c95-313b003edf87" providerId="AD" clId="Web-{1BECE43D-FE86-4F8F-BA01-A8EC18E97D66}" dt="2020-09-24T10:30:14.586" v="6"/>
        <pc:sldMkLst>
          <pc:docMk/>
          <pc:sldMk cId="2310507393" sldId="258"/>
        </pc:sldMkLst>
      </pc:sldChg>
      <pc:sldChg chg="del">
        <pc:chgData name="Sergios Gavriilidis" userId="S::sg2295@bath.ac.uk::1bd312a7-2dbe-4c5a-9c95-313b003edf87" providerId="AD" clId="Web-{1BECE43D-FE86-4F8F-BA01-A8EC18E97D66}" dt="2020-09-24T10:30:28.899" v="11"/>
        <pc:sldMkLst>
          <pc:docMk/>
          <pc:sldMk cId="599198315" sldId="259"/>
        </pc:sldMkLst>
      </pc:sldChg>
      <pc:sldChg chg="del">
        <pc:chgData name="Sergios Gavriilidis" userId="S::sg2295@bath.ac.uk::1bd312a7-2dbe-4c5a-9c95-313b003edf87" providerId="AD" clId="Web-{1BECE43D-FE86-4F8F-BA01-A8EC18E97D66}" dt="2020-09-24T10:30:22.836" v="10"/>
        <pc:sldMkLst>
          <pc:docMk/>
          <pc:sldMk cId="3835392776" sldId="261"/>
        </pc:sldMkLst>
      </pc:sldChg>
      <pc:sldChg chg="del">
        <pc:chgData name="Sergios Gavriilidis" userId="S::sg2295@bath.ac.uk::1bd312a7-2dbe-4c5a-9c95-313b003edf87" providerId="AD" clId="Web-{1BECE43D-FE86-4F8F-BA01-A8EC18E97D66}" dt="2020-09-24T10:30:05.820" v="0"/>
        <pc:sldMkLst>
          <pc:docMk/>
          <pc:sldMk cId="1572499078" sldId="262"/>
        </pc:sldMkLst>
      </pc:sldChg>
      <pc:sldChg chg="del">
        <pc:chgData name="Sergios Gavriilidis" userId="S::sg2295@bath.ac.uk::1bd312a7-2dbe-4c5a-9c95-313b003edf87" providerId="AD" clId="Web-{1BECE43D-FE86-4F8F-BA01-A8EC18E97D66}" dt="2020-09-24T10:30:06.554" v="1"/>
        <pc:sldMkLst>
          <pc:docMk/>
          <pc:sldMk cId="221224035" sldId="263"/>
        </pc:sldMkLst>
      </pc:sldChg>
      <pc:sldChg chg="del">
        <pc:chgData name="Sergios Gavriilidis" userId="S::sg2295@bath.ac.uk::1bd312a7-2dbe-4c5a-9c95-313b003edf87" providerId="AD" clId="Web-{1BECE43D-FE86-4F8F-BA01-A8EC18E97D66}" dt="2020-09-24T10:30:10.570" v="4"/>
        <pc:sldMkLst>
          <pc:docMk/>
          <pc:sldMk cId="1966795139" sldId="264"/>
        </pc:sldMkLst>
      </pc:sldChg>
      <pc:sldChg chg="del">
        <pc:chgData name="Sergios Gavriilidis" userId="S::sg2295@bath.ac.uk::1bd312a7-2dbe-4c5a-9c95-313b003edf87" providerId="AD" clId="Web-{1BECE43D-FE86-4F8F-BA01-A8EC18E97D66}" dt="2020-09-24T10:30:10.570" v="3"/>
        <pc:sldMkLst>
          <pc:docMk/>
          <pc:sldMk cId="1250001006" sldId="265"/>
        </pc:sldMkLst>
      </pc:sldChg>
      <pc:sldChg chg="del">
        <pc:chgData name="Sergios Gavriilidis" userId="S::sg2295@bath.ac.uk::1bd312a7-2dbe-4c5a-9c95-313b003edf87" providerId="AD" clId="Web-{1BECE43D-FE86-4F8F-BA01-A8EC18E97D66}" dt="2020-09-24T10:30:10.570" v="2"/>
        <pc:sldMkLst>
          <pc:docMk/>
          <pc:sldMk cId="2033130319" sldId="266"/>
        </pc:sldMkLst>
      </pc:sldChg>
      <pc:sldChg chg="del">
        <pc:chgData name="Sergios Gavriilidis" userId="S::sg2295@bath.ac.uk::1bd312a7-2dbe-4c5a-9c95-313b003edf87" providerId="AD" clId="Web-{1BECE43D-FE86-4F8F-BA01-A8EC18E97D66}" dt="2020-09-24T10:30:14.586" v="5"/>
        <pc:sldMkLst>
          <pc:docMk/>
          <pc:sldMk cId="2185541289" sldId="267"/>
        </pc:sldMkLst>
      </pc:sldChg>
      <pc:sldChg chg="del">
        <pc:chgData name="Sergios Gavriilidis" userId="S::sg2295@bath.ac.uk::1bd312a7-2dbe-4c5a-9c95-313b003edf87" providerId="AD" clId="Web-{1BECE43D-FE86-4F8F-BA01-A8EC18E97D66}" dt="2020-09-24T10:30:19.914" v="9"/>
        <pc:sldMkLst>
          <pc:docMk/>
          <pc:sldMk cId="195776959" sldId="269"/>
        </pc:sldMkLst>
      </pc:sldChg>
      <pc:sldChg chg="del">
        <pc:chgData name="Sergios Gavriilidis" userId="S::sg2295@bath.ac.uk::1bd312a7-2dbe-4c5a-9c95-313b003edf87" providerId="AD" clId="Web-{1BECE43D-FE86-4F8F-BA01-A8EC18E97D66}" dt="2020-09-24T10:30:19.914" v="8"/>
        <pc:sldMkLst>
          <pc:docMk/>
          <pc:sldMk cId="3689067015" sldId="270"/>
        </pc:sldMkLst>
      </pc:sldChg>
    </pc:docChg>
  </pc:docChgLst>
  <pc:docChgLst>
    <pc:chgData name="Sergios Gavriilidis" userId="S::sg2295@bath.ac.uk::1bd312a7-2dbe-4c5a-9c95-313b003edf87" providerId="AD" clId="Web-{DC72A037-7B65-4F0D-B7D9-A40CE354FFB1}"/>
    <pc:docChg chg="addSld modSld">
      <pc:chgData name="Sergios Gavriilidis" userId="S::sg2295@bath.ac.uk::1bd312a7-2dbe-4c5a-9c95-313b003edf87" providerId="AD" clId="Web-{DC72A037-7B65-4F0D-B7D9-A40CE354FFB1}" dt="2020-10-06T23:29:07.680" v="2758" actId="20577"/>
      <pc:docMkLst>
        <pc:docMk/>
      </pc:docMkLst>
      <pc:sldChg chg="modSp">
        <pc:chgData name="Sergios Gavriilidis" userId="S::sg2295@bath.ac.uk::1bd312a7-2dbe-4c5a-9c95-313b003edf87" providerId="AD" clId="Web-{DC72A037-7B65-4F0D-B7D9-A40CE354FFB1}" dt="2020-10-06T23:11:18.288" v="675" actId="20577"/>
        <pc:sldMkLst>
          <pc:docMk/>
          <pc:sldMk cId="4115880248" sldId="275"/>
        </pc:sldMkLst>
        <pc:spChg chg="mod">
          <ac:chgData name="Sergios Gavriilidis" userId="S::sg2295@bath.ac.uk::1bd312a7-2dbe-4c5a-9c95-313b003edf87" providerId="AD" clId="Web-{DC72A037-7B65-4F0D-B7D9-A40CE354FFB1}" dt="2020-10-06T23:11:18.288" v="675" actId="20577"/>
          <ac:spMkLst>
            <pc:docMk/>
            <pc:sldMk cId="4115880248" sldId="275"/>
            <ac:spMk id="3" creationId="{AF881E4D-9A41-448E-9D37-29CA222ADA85}"/>
          </ac:spMkLst>
        </pc:spChg>
      </pc:sldChg>
      <pc:sldChg chg="addSp delSp modSp">
        <pc:chgData name="Sergios Gavriilidis" userId="S::sg2295@bath.ac.uk::1bd312a7-2dbe-4c5a-9c95-313b003edf87" providerId="AD" clId="Web-{DC72A037-7B65-4F0D-B7D9-A40CE354FFB1}" dt="2020-10-06T23:11:03.913" v="661" actId="20577"/>
        <pc:sldMkLst>
          <pc:docMk/>
          <pc:sldMk cId="2975496904" sldId="278"/>
        </pc:sldMkLst>
        <pc:spChg chg="mod">
          <ac:chgData name="Sergios Gavriilidis" userId="S::sg2295@bath.ac.uk::1bd312a7-2dbe-4c5a-9c95-313b003edf87" providerId="AD" clId="Web-{DC72A037-7B65-4F0D-B7D9-A40CE354FFB1}" dt="2020-10-06T23:11:03.913" v="661" actId="20577"/>
          <ac:spMkLst>
            <pc:docMk/>
            <pc:sldMk cId="2975496904" sldId="278"/>
            <ac:spMk id="3" creationId="{C5CA1BAD-84D1-4092-8C3C-B2CB00342A83}"/>
          </ac:spMkLst>
        </pc:spChg>
        <pc:picChg chg="add del mod">
          <ac:chgData name="Sergios Gavriilidis" userId="S::sg2295@bath.ac.uk::1bd312a7-2dbe-4c5a-9c95-313b003edf87" providerId="AD" clId="Web-{DC72A037-7B65-4F0D-B7D9-A40CE354FFB1}" dt="2020-10-06T23:03:43.317" v="12"/>
          <ac:picMkLst>
            <pc:docMk/>
            <pc:sldMk cId="2975496904" sldId="278"/>
            <ac:picMk id="4" creationId="{BF5372FA-14F7-42D0-9FEC-11691D6E3BF1}"/>
          </ac:picMkLst>
        </pc:picChg>
      </pc:sldChg>
      <pc:sldChg chg="modSp new">
        <pc:chgData name="Sergios Gavriilidis" userId="S::sg2295@bath.ac.uk::1bd312a7-2dbe-4c5a-9c95-313b003edf87" providerId="AD" clId="Web-{DC72A037-7B65-4F0D-B7D9-A40CE354FFB1}" dt="2020-10-06T23:11:38.929" v="680"/>
        <pc:sldMkLst>
          <pc:docMk/>
          <pc:sldMk cId="2558551517" sldId="279"/>
        </pc:sldMkLst>
        <pc:spChg chg="mod">
          <ac:chgData name="Sergios Gavriilidis" userId="S::sg2295@bath.ac.uk::1bd312a7-2dbe-4c5a-9c95-313b003edf87" providerId="AD" clId="Web-{DC72A037-7B65-4F0D-B7D9-A40CE354FFB1}" dt="2020-10-06T23:06:32.862" v="227" actId="20577"/>
          <ac:spMkLst>
            <pc:docMk/>
            <pc:sldMk cId="2558551517" sldId="279"/>
            <ac:spMk id="2" creationId="{99507546-F848-4FD7-AD99-9C7762FFB25C}"/>
          </ac:spMkLst>
        </pc:spChg>
        <pc:spChg chg="mod">
          <ac:chgData name="Sergios Gavriilidis" userId="S::sg2295@bath.ac.uk::1bd312a7-2dbe-4c5a-9c95-313b003edf87" providerId="AD" clId="Web-{DC72A037-7B65-4F0D-B7D9-A40CE354FFB1}" dt="2020-10-06T23:11:38.929" v="680"/>
          <ac:spMkLst>
            <pc:docMk/>
            <pc:sldMk cId="2558551517" sldId="279"/>
            <ac:spMk id="3" creationId="{AEFEC7D8-9FF5-4E29-B6FF-879B10AC3130}"/>
          </ac:spMkLst>
        </pc:spChg>
      </pc:sldChg>
      <pc:sldChg chg="addSp delSp modSp new">
        <pc:chgData name="Sergios Gavriilidis" userId="S::sg2295@bath.ac.uk::1bd312a7-2dbe-4c5a-9c95-313b003edf87" providerId="AD" clId="Web-{DC72A037-7B65-4F0D-B7D9-A40CE354FFB1}" dt="2020-10-06T23:15:53.079" v="1046" actId="1076"/>
        <pc:sldMkLst>
          <pc:docMk/>
          <pc:sldMk cId="1713161168" sldId="280"/>
        </pc:sldMkLst>
        <pc:spChg chg="mod">
          <ac:chgData name="Sergios Gavriilidis" userId="S::sg2295@bath.ac.uk::1bd312a7-2dbe-4c5a-9c95-313b003edf87" providerId="AD" clId="Web-{DC72A037-7B65-4F0D-B7D9-A40CE354FFB1}" dt="2020-10-06T23:13:33.999" v="687" actId="20577"/>
          <ac:spMkLst>
            <pc:docMk/>
            <pc:sldMk cId="1713161168" sldId="280"/>
            <ac:spMk id="2" creationId="{138AFFDD-8482-48D7-B8F5-A149B08B9D68}"/>
          </ac:spMkLst>
        </pc:spChg>
        <pc:spChg chg="mod">
          <ac:chgData name="Sergios Gavriilidis" userId="S::sg2295@bath.ac.uk::1bd312a7-2dbe-4c5a-9c95-313b003edf87" providerId="AD" clId="Web-{DC72A037-7B65-4F0D-B7D9-A40CE354FFB1}" dt="2020-10-06T23:15:28.313" v="1034" actId="20577"/>
          <ac:spMkLst>
            <pc:docMk/>
            <pc:sldMk cId="1713161168" sldId="280"/>
            <ac:spMk id="3" creationId="{0A7FC084-5FB2-4B48-9FF4-25ED203B3B08}"/>
          </ac:spMkLst>
        </pc:spChg>
        <pc:spChg chg="add del mod">
          <ac:chgData name="Sergios Gavriilidis" userId="S::sg2295@bath.ac.uk::1bd312a7-2dbe-4c5a-9c95-313b003edf87" providerId="AD" clId="Web-{DC72A037-7B65-4F0D-B7D9-A40CE354FFB1}" dt="2020-10-06T23:15:33.907" v="1038"/>
          <ac:spMkLst>
            <pc:docMk/>
            <pc:sldMk cId="1713161168" sldId="280"/>
            <ac:spMk id="5" creationId="{5C9A9563-0A01-4137-9F94-AE9789F39B90}"/>
          </ac:spMkLst>
        </pc:spChg>
        <pc:picChg chg="add mod">
          <ac:chgData name="Sergios Gavriilidis" userId="S::sg2295@bath.ac.uk::1bd312a7-2dbe-4c5a-9c95-313b003edf87" providerId="AD" clId="Web-{DC72A037-7B65-4F0D-B7D9-A40CE354FFB1}" dt="2020-10-06T23:15:12.126" v="1004" actId="1076"/>
          <ac:picMkLst>
            <pc:docMk/>
            <pc:sldMk cId="1713161168" sldId="280"/>
            <ac:picMk id="4" creationId="{8DC111C0-728E-4A92-8076-9203B9B66DB8}"/>
          </ac:picMkLst>
        </pc:picChg>
        <pc:picChg chg="add mod">
          <ac:chgData name="Sergios Gavriilidis" userId="S::sg2295@bath.ac.uk::1bd312a7-2dbe-4c5a-9c95-313b003edf87" providerId="AD" clId="Web-{DC72A037-7B65-4F0D-B7D9-A40CE354FFB1}" dt="2020-10-06T23:15:53.079" v="1046" actId="1076"/>
          <ac:picMkLst>
            <pc:docMk/>
            <pc:sldMk cId="1713161168" sldId="280"/>
            <ac:picMk id="6" creationId="{C1AD843E-995B-48D9-8094-FCDBC00BFC25}"/>
          </ac:picMkLst>
        </pc:picChg>
      </pc:sldChg>
      <pc:sldChg chg="addSp modSp new">
        <pc:chgData name="Sergios Gavriilidis" userId="S::sg2295@bath.ac.uk::1bd312a7-2dbe-4c5a-9c95-313b003edf87" providerId="AD" clId="Web-{DC72A037-7B65-4F0D-B7D9-A40CE354FFB1}" dt="2020-10-06T23:18:51.472" v="1307" actId="20577"/>
        <pc:sldMkLst>
          <pc:docMk/>
          <pc:sldMk cId="3302974366" sldId="281"/>
        </pc:sldMkLst>
        <pc:spChg chg="mod">
          <ac:chgData name="Sergios Gavriilidis" userId="S::sg2295@bath.ac.uk::1bd312a7-2dbe-4c5a-9c95-313b003edf87" providerId="AD" clId="Web-{DC72A037-7B65-4F0D-B7D9-A40CE354FFB1}" dt="2020-10-06T23:16:41.252" v="1060" actId="20577"/>
          <ac:spMkLst>
            <pc:docMk/>
            <pc:sldMk cId="3302974366" sldId="281"/>
            <ac:spMk id="2" creationId="{77EC2BD8-6740-4678-8836-AEF6960C0B2A}"/>
          </ac:spMkLst>
        </pc:spChg>
        <pc:spChg chg="mod">
          <ac:chgData name="Sergios Gavriilidis" userId="S::sg2295@bath.ac.uk::1bd312a7-2dbe-4c5a-9c95-313b003edf87" providerId="AD" clId="Web-{DC72A037-7B65-4F0D-B7D9-A40CE354FFB1}" dt="2020-10-06T23:18:51.472" v="1307" actId="20577"/>
          <ac:spMkLst>
            <pc:docMk/>
            <pc:sldMk cId="3302974366" sldId="281"/>
            <ac:spMk id="3" creationId="{D0162AF2-582C-4D31-900B-247D3440056A}"/>
          </ac:spMkLst>
        </pc:spChg>
        <pc:picChg chg="add mod">
          <ac:chgData name="Sergios Gavriilidis" userId="S::sg2295@bath.ac.uk::1bd312a7-2dbe-4c5a-9c95-313b003edf87" providerId="AD" clId="Web-{DC72A037-7B65-4F0D-B7D9-A40CE354FFB1}" dt="2020-10-06T23:18:39.816" v="1304" actId="1076"/>
          <ac:picMkLst>
            <pc:docMk/>
            <pc:sldMk cId="3302974366" sldId="281"/>
            <ac:picMk id="4" creationId="{1855141F-D448-41FB-9745-8B3EBBBCA846}"/>
          </ac:picMkLst>
        </pc:picChg>
      </pc:sldChg>
      <pc:sldChg chg="addSp delSp modSp new">
        <pc:chgData name="Sergios Gavriilidis" userId="S::sg2295@bath.ac.uk::1bd312a7-2dbe-4c5a-9c95-313b003edf87" providerId="AD" clId="Web-{DC72A037-7B65-4F0D-B7D9-A40CE354FFB1}" dt="2020-10-06T23:25:52.771" v="2186" actId="20577"/>
        <pc:sldMkLst>
          <pc:docMk/>
          <pc:sldMk cId="4002201012" sldId="282"/>
        </pc:sldMkLst>
        <pc:spChg chg="mod">
          <ac:chgData name="Sergios Gavriilidis" userId="S::sg2295@bath.ac.uk::1bd312a7-2dbe-4c5a-9c95-313b003edf87" providerId="AD" clId="Web-{DC72A037-7B65-4F0D-B7D9-A40CE354FFB1}" dt="2020-10-06T23:19:01.613" v="1333" actId="20577"/>
          <ac:spMkLst>
            <pc:docMk/>
            <pc:sldMk cId="4002201012" sldId="282"/>
            <ac:spMk id="2" creationId="{2D6615CD-B62C-4DA4-8963-28B47C804946}"/>
          </ac:spMkLst>
        </pc:spChg>
        <pc:spChg chg="mod">
          <ac:chgData name="Sergios Gavriilidis" userId="S::sg2295@bath.ac.uk::1bd312a7-2dbe-4c5a-9c95-313b003edf87" providerId="AD" clId="Web-{DC72A037-7B65-4F0D-B7D9-A40CE354FFB1}" dt="2020-10-06T23:25:52.771" v="2186" actId="20577"/>
          <ac:spMkLst>
            <pc:docMk/>
            <pc:sldMk cId="4002201012" sldId="282"/>
            <ac:spMk id="3" creationId="{1D69301A-0840-403F-8A7A-84A630D14257}"/>
          </ac:spMkLst>
        </pc:spChg>
        <pc:picChg chg="add del mod">
          <ac:chgData name="Sergios Gavriilidis" userId="S::sg2295@bath.ac.uk::1bd312a7-2dbe-4c5a-9c95-313b003edf87" providerId="AD" clId="Web-{DC72A037-7B65-4F0D-B7D9-A40CE354FFB1}" dt="2020-10-06T23:19:55.098" v="1464"/>
          <ac:picMkLst>
            <pc:docMk/>
            <pc:sldMk cId="4002201012" sldId="282"/>
            <ac:picMk id="4" creationId="{67DCCC95-81A7-4562-B297-FC4A87864913}"/>
          </ac:picMkLst>
        </pc:picChg>
      </pc:sldChg>
      <pc:sldChg chg="modSp new">
        <pc:chgData name="Sergios Gavriilidis" userId="S::sg2295@bath.ac.uk::1bd312a7-2dbe-4c5a-9c95-313b003edf87" providerId="AD" clId="Web-{DC72A037-7B65-4F0D-B7D9-A40CE354FFB1}" dt="2020-10-06T23:25:29.895" v="2181" actId="20577"/>
        <pc:sldMkLst>
          <pc:docMk/>
          <pc:sldMk cId="1324248008" sldId="283"/>
        </pc:sldMkLst>
        <pc:spChg chg="mod">
          <ac:chgData name="Sergios Gavriilidis" userId="S::sg2295@bath.ac.uk::1bd312a7-2dbe-4c5a-9c95-313b003edf87" providerId="AD" clId="Web-{DC72A037-7B65-4F0D-B7D9-A40CE354FFB1}" dt="2020-10-06T23:20:19.864" v="1475" actId="20577"/>
          <ac:spMkLst>
            <pc:docMk/>
            <pc:sldMk cId="1324248008" sldId="283"/>
            <ac:spMk id="2" creationId="{56312ABB-DD93-48D8-99CF-F00168E69DEB}"/>
          </ac:spMkLst>
        </pc:spChg>
        <pc:spChg chg="mod">
          <ac:chgData name="Sergios Gavriilidis" userId="S::sg2295@bath.ac.uk::1bd312a7-2dbe-4c5a-9c95-313b003edf87" providerId="AD" clId="Web-{DC72A037-7B65-4F0D-B7D9-A40CE354FFB1}" dt="2020-10-06T23:25:29.895" v="2181" actId="20577"/>
          <ac:spMkLst>
            <pc:docMk/>
            <pc:sldMk cId="1324248008" sldId="283"/>
            <ac:spMk id="3" creationId="{B61FD60F-56E9-4075-8877-0A7011AEDF60}"/>
          </ac:spMkLst>
        </pc:spChg>
      </pc:sldChg>
      <pc:sldChg chg="modSp new">
        <pc:chgData name="Sergios Gavriilidis" userId="S::sg2295@bath.ac.uk::1bd312a7-2dbe-4c5a-9c95-313b003edf87" providerId="AD" clId="Web-{DC72A037-7B65-4F0D-B7D9-A40CE354FFB1}" dt="2020-10-06T23:29:07.680" v="2757" actId="20577"/>
        <pc:sldMkLst>
          <pc:docMk/>
          <pc:sldMk cId="2121308823" sldId="284"/>
        </pc:sldMkLst>
        <pc:spChg chg="mod">
          <ac:chgData name="Sergios Gavriilidis" userId="S::sg2295@bath.ac.uk::1bd312a7-2dbe-4c5a-9c95-313b003edf87" providerId="AD" clId="Web-{DC72A037-7B65-4F0D-B7D9-A40CE354FFB1}" dt="2020-10-06T23:23:33.858" v="2079" actId="20577"/>
          <ac:spMkLst>
            <pc:docMk/>
            <pc:sldMk cId="2121308823" sldId="284"/>
            <ac:spMk id="2" creationId="{35C8C518-4582-4EA9-A4D7-09F3D5A24FD4}"/>
          </ac:spMkLst>
        </pc:spChg>
        <pc:spChg chg="mod">
          <ac:chgData name="Sergios Gavriilidis" userId="S::sg2295@bath.ac.uk::1bd312a7-2dbe-4c5a-9c95-313b003edf87" providerId="AD" clId="Web-{DC72A037-7B65-4F0D-B7D9-A40CE354FFB1}" dt="2020-10-06T23:29:07.680" v="2757" actId="20577"/>
          <ac:spMkLst>
            <pc:docMk/>
            <pc:sldMk cId="2121308823" sldId="284"/>
            <ac:spMk id="3" creationId="{33ECEB94-28F2-42AC-A380-7442E331F5DD}"/>
          </ac:spMkLst>
        </pc:spChg>
      </pc:sldChg>
    </pc:docChg>
  </pc:docChgLst>
  <pc:docChgLst>
    <pc:chgData name="Sergios Gavriilidis" userId="S::sg2295@bath.ac.uk::1bd312a7-2dbe-4c5a-9c95-313b003edf87" providerId="AD" clId="Web-{1A554DDB-AD16-45EB-BAA5-4A9947FF3447}"/>
    <pc:docChg chg="addSld modSld">
      <pc:chgData name="Sergios Gavriilidis" userId="S::sg2295@bath.ac.uk::1bd312a7-2dbe-4c5a-9c95-313b003edf87" providerId="AD" clId="Web-{1A554DDB-AD16-45EB-BAA5-4A9947FF3447}" dt="2020-10-08T15:08:21.025" v="33" actId="20577"/>
      <pc:docMkLst>
        <pc:docMk/>
      </pc:docMkLst>
      <pc:sldChg chg="modSp">
        <pc:chgData name="Sergios Gavriilidis" userId="S::sg2295@bath.ac.uk::1bd312a7-2dbe-4c5a-9c95-313b003edf87" providerId="AD" clId="Web-{1A554DDB-AD16-45EB-BAA5-4A9947FF3447}" dt="2020-10-08T15:08:21.025" v="32" actId="20577"/>
        <pc:sldMkLst>
          <pc:docMk/>
          <pc:sldMk cId="2489088885" sldId="273"/>
        </pc:sldMkLst>
        <pc:spChg chg="mod">
          <ac:chgData name="Sergios Gavriilidis" userId="S::sg2295@bath.ac.uk::1bd312a7-2dbe-4c5a-9c95-313b003edf87" providerId="AD" clId="Web-{1A554DDB-AD16-45EB-BAA5-4A9947FF3447}" dt="2020-10-08T15:08:21.025" v="32" actId="20577"/>
          <ac:spMkLst>
            <pc:docMk/>
            <pc:sldMk cId="2489088885" sldId="273"/>
            <ac:spMk id="3" creationId="{19043641-610D-48AB-9AF2-80CF1B6EB9FC}"/>
          </ac:spMkLst>
        </pc:spChg>
      </pc:sldChg>
      <pc:sldChg chg="modSp new mod modClrScheme chgLayout">
        <pc:chgData name="Sergios Gavriilidis" userId="S::sg2295@bath.ac.uk::1bd312a7-2dbe-4c5a-9c95-313b003edf87" providerId="AD" clId="Web-{1A554DDB-AD16-45EB-BAA5-4A9947FF3447}" dt="2020-10-08T15:07:17.854" v="25" actId="20577"/>
        <pc:sldMkLst>
          <pc:docMk/>
          <pc:sldMk cId="3682107706" sldId="307"/>
        </pc:sldMkLst>
        <pc:spChg chg="mod ord">
          <ac:chgData name="Sergios Gavriilidis" userId="S::sg2295@bath.ac.uk::1bd312a7-2dbe-4c5a-9c95-313b003edf87" providerId="AD" clId="Web-{1A554DDB-AD16-45EB-BAA5-4A9947FF3447}" dt="2020-10-08T15:07:17.854" v="25" actId="20577"/>
          <ac:spMkLst>
            <pc:docMk/>
            <pc:sldMk cId="3682107706" sldId="307"/>
            <ac:spMk id="2" creationId="{80418151-5008-4004-A2A6-77CF6A3DC9C9}"/>
          </ac:spMkLst>
        </pc:spChg>
        <pc:spChg chg="mod ord">
          <ac:chgData name="Sergios Gavriilidis" userId="S::sg2295@bath.ac.uk::1bd312a7-2dbe-4c5a-9c95-313b003edf87" providerId="AD" clId="Web-{1A554DDB-AD16-45EB-BAA5-4A9947FF3447}" dt="2020-10-08T15:07:10.276" v="1"/>
          <ac:spMkLst>
            <pc:docMk/>
            <pc:sldMk cId="3682107706" sldId="307"/>
            <ac:spMk id="3" creationId="{C6F4BD8E-7B52-4B76-9569-7EC9D1F5C748}"/>
          </ac:spMkLst>
        </pc:spChg>
      </pc:sldChg>
    </pc:docChg>
  </pc:docChgLst>
  <pc:docChgLst>
    <pc:chgData name="Ollie Jonas" userId="S::onj20@bath.ac.uk::5883af4f-6db8-4e77-a1a0-3cc475b486a8" providerId="AD" clId="Web-{9F4360BB-6FB0-44A0-8CAE-D7DE9210A1F8}"/>
    <pc:docChg chg="modSld">
      <pc:chgData name="Ollie Jonas" userId="S::onj20@bath.ac.uk::5883af4f-6db8-4e77-a1a0-3cc475b486a8" providerId="AD" clId="Web-{9F4360BB-6FB0-44A0-8CAE-D7DE9210A1F8}" dt="2020-10-07T16:47:02.078" v="445" actId="20577"/>
      <pc:docMkLst>
        <pc:docMk/>
      </pc:docMkLst>
      <pc:sldChg chg="modSp">
        <pc:chgData name="Ollie Jonas" userId="S::onj20@bath.ac.uk::5883af4f-6db8-4e77-a1a0-3cc475b486a8" providerId="AD" clId="Web-{9F4360BB-6FB0-44A0-8CAE-D7DE9210A1F8}" dt="2020-10-07T16:42:46.572" v="46" actId="20577"/>
        <pc:sldMkLst>
          <pc:docMk/>
          <pc:sldMk cId="3603917474" sldId="271"/>
        </pc:sldMkLst>
        <pc:spChg chg="mod">
          <ac:chgData name="Ollie Jonas" userId="S::onj20@bath.ac.uk::5883af4f-6db8-4e77-a1a0-3cc475b486a8" providerId="AD" clId="Web-{9F4360BB-6FB0-44A0-8CAE-D7DE9210A1F8}" dt="2020-10-07T16:42:46.572" v="46" actId="20577"/>
          <ac:spMkLst>
            <pc:docMk/>
            <pc:sldMk cId="3603917474" sldId="271"/>
            <ac:spMk id="3" creationId="{08A636E3-993B-4AE8-A8AB-15526C2714C2}"/>
          </ac:spMkLst>
        </pc:spChg>
      </pc:sldChg>
      <pc:sldChg chg="modSp">
        <pc:chgData name="Ollie Jonas" userId="S::onj20@bath.ac.uk::5883af4f-6db8-4e77-a1a0-3cc475b486a8" providerId="AD" clId="Web-{9F4360BB-6FB0-44A0-8CAE-D7DE9210A1F8}" dt="2020-10-07T16:43:24.964" v="88" actId="20577"/>
        <pc:sldMkLst>
          <pc:docMk/>
          <pc:sldMk cId="4115880248" sldId="275"/>
        </pc:sldMkLst>
        <pc:spChg chg="mod">
          <ac:chgData name="Ollie Jonas" userId="S::onj20@bath.ac.uk::5883af4f-6db8-4e77-a1a0-3cc475b486a8" providerId="AD" clId="Web-{9F4360BB-6FB0-44A0-8CAE-D7DE9210A1F8}" dt="2020-10-07T16:43:24.964" v="88" actId="20577"/>
          <ac:spMkLst>
            <pc:docMk/>
            <pc:sldMk cId="4115880248" sldId="275"/>
            <ac:spMk id="3" creationId="{AF881E4D-9A41-448E-9D37-29CA222ADA85}"/>
          </ac:spMkLst>
        </pc:spChg>
      </pc:sldChg>
      <pc:sldChg chg="modSp">
        <pc:chgData name="Ollie Jonas" userId="S::onj20@bath.ac.uk::5883af4f-6db8-4e77-a1a0-3cc475b486a8" providerId="AD" clId="Web-{9F4360BB-6FB0-44A0-8CAE-D7DE9210A1F8}" dt="2020-10-07T16:47:02.078" v="444" actId="20577"/>
        <pc:sldMkLst>
          <pc:docMk/>
          <pc:sldMk cId="4067827668" sldId="303"/>
        </pc:sldMkLst>
        <pc:spChg chg="mod">
          <ac:chgData name="Ollie Jonas" userId="S::onj20@bath.ac.uk::5883af4f-6db8-4e77-a1a0-3cc475b486a8" providerId="AD" clId="Web-{9F4360BB-6FB0-44A0-8CAE-D7DE9210A1F8}" dt="2020-10-07T16:47:02.078" v="444" actId="20577"/>
          <ac:spMkLst>
            <pc:docMk/>
            <pc:sldMk cId="4067827668" sldId="303"/>
            <ac:spMk id="3" creationId="{A5209B5B-F454-48B8-8324-29A5DB9D26DD}"/>
          </ac:spMkLst>
        </pc:spChg>
      </pc:sldChg>
    </pc:docChg>
  </pc:docChgLst>
  <pc:docChgLst>
    <pc:chgData name="Sergios Gavriilidis" userId="S::sg2295@bath.ac.uk::1bd312a7-2dbe-4c5a-9c95-313b003edf87" providerId="AD" clId="Web-{B03526B5-E200-40F6-9655-E6EEF8A9C880}"/>
    <pc:docChg chg="modSld">
      <pc:chgData name="Sergios Gavriilidis" userId="S::sg2295@bath.ac.uk::1bd312a7-2dbe-4c5a-9c95-313b003edf87" providerId="AD" clId="Web-{B03526B5-E200-40F6-9655-E6EEF8A9C880}" dt="2020-10-07T12:14:33.508" v="120" actId="20577"/>
      <pc:docMkLst>
        <pc:docMk/>
      </pc:docMkLst>
      <pc:sldChg chg="addCm">
        <pc:chgData name="Sergios Gavriilidis" userId="S::sg2295@bath.ac.uk::1bd312a7-2dbe-4c5a-9c95-313b003edf87" providerId="AD" clId="Web-{B03526B5-E200-40F6-9655-E6EEF8A9C880}" dt="2020-10-07T12:11:12.606" v="0"/>
        <pc:sldMkLst>
          <pc:docMk/>
          <pc:sldMk cId="3603917474" sldId="271"/>
        </pc:sldMkLst>
      </pc:sldChg>
      <pc:sldChg chg="modSp">
        <pc:chgData name="Sergios Gavriilidis" userId="S::sg2295@bath.ac.uk::1bd312a7-2dbe-4c5a-9c95-313b003edf87" providerId="AD" clId="Web-{B03526B5-E200-40F6-9655-E6EEF8A9C880}" dt="2020-10-07T12:12:13.781" v="76" actId="20577"/>
        <pc:sldMkLst>
          <pc:docMk/>
          <pc:sldMk cId="3987624264" sldId="274"/>
        </pc:sldMkLst>
        <pc:spChg chg="mod">
          <ac:chgData name="Sergios Gavriilidis" userId="S::sg2295@bath.ac.uk::1bd312a7-2dbe-4c5a-9c95-313b003edf87" providerId="AD" clId="Web-{B03526B5-E200-40F6-9655-E6EEF8A9C880}" dt="2020-10-07T12:12:13.781" v="76" actId="20577"/>
          <ac:spMkLst>
            <pc:docMk/>
            <pc:sldMk cId="3987624264" sldId="274"/>
            <ac:spMk id="2" creationId="{ACE09AB1-A6DB-4C34-AEAC-7E3FD6D6622F}"/>
          </ac:spMkLst>
        </pc:spChg>
      </pc:sldChg>
      <pc:sldChg chg="modSp">
        <pc:chgData name="Sergios Gavriilidis" userId="S::sg2295@bath.ac.uk::1bd312a7-2dbe-4c5a-9c95-313b003edf87" providerId="AD" clId="Web-{B03526B5-E200-40F6-9655-E6EEF8A9C880}" dt="2020-10-07T12:12:37.673" v="86" actId="20577"/>
        <pc:sldMkLst>
          <pc:docMk/>
          <pc:sldMk cId="4115880248" sldId="275"/>
        </pc:sldMkLst>
        <pc:spChg chg="mod">
          <ac:chgData name="Sergios Gavriilidis" userId="S::sg2295@bath.ac.uk::1bd312a7-2dbe-4c5a-9c95-313b003edf87" providerId="AD" clId="Web-{B03526B5-E200-40F6-9655-E6EEF8A9C880}" dt="2020-10-07T12:12:37.673" v="86" actId="20577"/>
          <ac:spMkLst>
            <pc:docMk/>
            <pc:sldMk cId="4115880248" sldId="275"/>
            <ac:spMk id="3" creationId="{AF881E4D-9A41-448E-9D37-29CA222ADA85}"/>
          </ac:spMkLst>
        </pc:spChg>
      </pc:sldChg>
      <pc:sldChg chg="modSp">
        <pc:chgData name="Sergios Gavriilidis" userId="S::sg2295@bath.ac.uk::1bd312a7-2dbe-4c5a-9c95-313b003edf87" providerId="AD" clId="Web-{B03526B5-E200-40F6-9655-E6EEF8A9C880}" dt="2020-10-07T12:13:21.801" v="100" actId="20577"/>
        <pc:sldMkLst>
          <pc:docMk/>
          <pc:sldMk cId="2975496904" sldId="278"/>
        </pc:sldMkLst>
        <pc:spChg chg="mod">
          <ac:chgData name="Sergios Gavriilidis" userId="S::sg2295@bath.ac.uk::1bd312a7-2dbe-4c5a-9c95-313b003edf87" providerId="AD" clId="Web-{B03526B5-E200-40F6-9655-E6EEF8A9C880}" dt="2020-10-07T12:13:21.801" v="100" actId="20577"/>
          <ac:spMkLst>
            <pc:docMk/>
            <pc:sldMk cId="2975496904" sldId="278"/>
            <ac:spMk id="3" creationId="{C5CA1BAD-84D1-4092-8C3C-B2CB00342A83}"/>
          </ac:spMkLst>
        </pc:spChg>
      </pc:sldChg>
      <pc:sldChg chg="modSp">
        <pc:chgData name="Sergios Gavriilidis" userId="S::sg2295@bath.ac.uk::1bd312a7-2dbe-4c5a-9c95-313b003edf87" providerId="AD" clId="Web-{B03526B5-E200-40F6-9655-E6EEF8A9C880}" dt="2020-10-07T12:14:33.508" v="119" actId="20577"/>
        <pc:sldMkLst>
          <pc:docMk/>
          <pc:sldMk cId="2558551517" sldId="279"/>
        </pc:sldMkLst>
        <pc:spChg chg="mod">
          <ac:chgData name="Sergios Gavriilidis" userId="S::sg2295@bath.ac.uk::1bd312a7-2dbe-4c5a-9c95-313b003edf87" providerId="AD" clId="Web-{B03526B5-E200-40F6-9655-E6EEF8A9C880}" dt="2020-10-07T12:14:33.508" v="119" actId="20577"/>
          <ac:spMkLst>
            <pc:docMk/>
            <pc:sldMk cId="2558551517" sldId="279"/>
            <ac:spMk id="3" creationId="{AEFEC7D8-9FF5-4E29-B6FF-879B10AC3130}"/>
          </ac:spMkLst>
        </pc:spChg>
      </pc:sldChg>
      <pc:sldChg chg="modSp">
        <pc:chgData name="Sergios Gavriilidis" userId="S::sg2295@bath.ac.uk::1bd312a7-2dbe-4c5a-9c95-313b003edf87" providerId="AD" clId="Web-{B03526B5-E200-40F6-9655-E6EEF8A9C880}" dt="2020-10-07T12:11:56.405" v="44" actId="20577"/>
        <pc:sldMkLst>
          <pc:docMk/>
          <pc:sldMk cId="3302974366" sldId="281"/>
        </pc:sldMkLst>
        <pc:spChg chg="mod">
          <ac:chgData name="Sergios Gavriilidis" userId="S::sg2295@bath.ac.uk::1bd312a7-2dbe-4c5a-9c95-313b003edf87" providerId="AD" clId="Web-{B03526B5-E200-40F6-9655-E6EEF8A9C880}" dt="2020-10-07T12:11:56.405" v="44" actId="20577"/>
          <ac:spMkLst>
            <pc:docMk/>
            <pc:sldMk cId="3302974366" sldId="281"/>
            <ac:spMk id="2" creationId="{77EC2BD8-6740-4678-8836-AEF6960C0B2A}"/>
          </ac:spMkLst>
        </pc:spChg>
      </pc:sldChg>
      <pc:sldChg chg="modSp">
        <pc:chgData name="Sergios Gavriilidis" userId="S::sg2295@bath.ac.uk::1bd312a7-2dbe-4c5a-9c95-313b003edf87" providerId="AD" clId="Web-{B03526B5-E200-40F6-9655-E6EEF8A9C880}" dt="2020-10-07T12:11:52.624" v="39" actId="20577"/>
        <pc:sldMkLst>
          <pc:docMk/>
          <pc:sldMk cId="4002201012" sldId="282"/>
        </pc:sldMkLst>
        <pc:spChg chg="mod">
          <ac:chgData name="Sergios Gavriilidis" userId="S::sg2295@bath.ac.uk::1bd312a7-2dbe-4c5a-9c95-313b003edf87" providerId="AD" clId="Web-{B03526B5-E200-40F6-9655-E6EEF8A9C880}" dt="2020-10-07T12:11:52.624" v="39" actId="20577"/>
          <ac:spMkLst>
            <pc:docMk/>
            <pc:sldMk cId="4002201012" sldId="282"/>
            <ac:spMk id="2" creationId="{2D6615CD-B62C-4DA4-8963-28B47C804946}"/>
          </ac:spMkLst>
        </pc:spChg>
      </pc:sldChg>
    </pc:docChg>
  </pc:docChgLst>
  <pc:docChgLst>
    <pc:chgData name="Sergios Gavriilidis" userId="S::sg2295@bath.ac.uk::1bd312a7-2dbe-4c5a-9c95-313b003edf87" providerId="AD" clId="Web-{9B4C7265-6EBE-4505-A40E-0D72EC69973D}"/>
    <pc:docChg chg="addSld delSld modSld sldOrd">
      <pc:chgData name="Sergios Gavriilidis" userId="S::sg2295@bath.ac.uk::1bd312a7-2dbe-4c5a-9c95-313b003edf87" providerId="AD" clId="Web-{9B4C7265-6EBE-4505-A40E-0D72EC69973D}" dt="2020-10-07T17:23:02.527" v="3598" actId="1076"/>
      <pc:docMkLst>
        <pc:docMk/>
      </pc:docMkLst>
      <pc:sldChg chg="del">
        <pc:chgData name="Sergios Gavriilidis" userId="S::sg2295@bath.ac.uk::1bd312a7-2dbe-4c5a-9c95-313b003edf87" providerId="AD" clId="Web-{9B4C7265-6EBE-4505-A40E-0D72EC69973D}" dt="2020-10-07T15:35:12.092" v="5"/>
        <pc:sldMkLst>
          <pc:docMk/>
          <pc:sldMk cId="1335789205" sldId="260"/>
        </pc:sldMkLst>
      </pc:sldChg>
      <pc:sldChg chg="modSp addCm">
        <pc:chgData name="Sergios Gavriilidis" userId="S::sg2295@bath.ac.uk::1bd312a7-2dbe-4c5a-9c95-313b003edf87" providerId="AD" clId="Web-{9B4C7265-6EBE-4505-A40E-0D72EC69973D}" dt="2020-10-07T16:59:48.900" v="2982" actId="20577"/>
        <pc:sldMkLst>
          <pc:docMk/>
          <pc:sldMk cId="3603917474" sldId="271"/>
        </pc:sldMkLst>
        <pc:spChg chg="mod">
          <ac:chgData name="Sergios Gavriilidis" userId="S::sg2295@bath.ac.uk::1bd312a7-2dbe-4c5a-9c95-313b003edf87" providerId="AD" clId="Web-{9B4C7265-6EBE-4505-A40E-0D72EC69973D}" dt="2020-10-07T16:59:48.900" v="2982" actId="20577"/>
          <ac:spMkLst>
            <pc:docMk/>
            <pc:sldMk cId="3603917474" sldId="271"/>
            <ac:spMk id="3" creationId="{08A636E3-993B-4AE8-A8AB-15526C2714C2}"/>
          </ac:spMkLst>
        </pc:spChg>
      </pc:sldChg>
      <pc:sldChg chg="modSp">
        <pc:chgData name="Sergios Gavriilidis" userId="S::sg2295@bath.ac.uk::1bd312a7-2dbe-4c5a-9c95-313b003edf87" providerId="AD" clId="Web-{9B4C7265-6EBE-4505-A40E-0D72EC69973D}" dt="2020-10-07T16:52:30.999" v="2375" actId="20577"/>
        <pc:sldMkLst>
          <pc:docMk/>
          <pc:sldMk cId="3987624264" sldId="274"/>
        </pc:sldMkLst>
        <pc:spChg chg="mod">
          <ac:chgData name="Sergios Gavriilidis" userId="S::sg2295@bath.ac.uk::1bd312a7-2dbe-4c5a-9c95-313b003edf87" providerId="AD" clId="Web-{9B4C7265-6EBE-4505-A40E-0D72EC69973D}" dt="2020-10-07T16:52:30.999" v="2375" actId="20577"/>
          <ac:spMkLst>
            <pc:docMk/>
            <pc:sldMk cId="3987624264" sldId="274"/>
            <ac:spMk id="2" creationId="{ACE09AB1-A6DB-4C34-AEAC-7E3FD6D6622F}"/>
          </ac:spMkLst>
        </pc:spChg>
      </pc:sldChg>
      <pc:sldChg chg="modSp">
        <pc:chgData name="Sergios Gavriilidis" userId="S::sg2295@bath.ac.uk::1bd312a7-2dbe-4c5a-9c95-313b003edf87" providerId="AD" clId="Web-{9B4C7265-6EBE-4505-A40E-0D72EC69973D}" dt="2020-10-07T15:43:13.229" v="70" actId="20577"/>
        <pc:sldMkLst>
          <pc:docMk/>
          <pc:sldMk cId="3888089459" sldId="277"/>
        </pc:sldMkLst>
        <pc:spChg chg="mod">
          <ac:chgData name="Sergios Gavriilidis" userId="S::sg2295@bath.ac.uk::1bd312a7-2dbe-4c5a-9c95-313b003edf87" providerId="AD" clId="Web-{9B4C7265-6EBE-4505-A40E-0D72EC69973D}" dt="2020-10-07T15:43:13.229" v="70" actId="20577"/>
          <ac:spMkLst>
            <pc:docMk/>
            <pc:sldMk cId="3888089459" sldId="277"/>
            <ac:spMk id="3" creationId="{AD80E014-D404-4E7B-9282-EADA7E8F5CEC}"/>
          </ac:spMkLst>
        </pc:spChg>
      </pc:sldChg>
      <pc:sldChg chg="addAnim delAnim modAnim">
        <pc:chgData name="Sergios Gavriilidis" userId="S::sg2295@bath.ac.uk::1bd312a7-2dbe-4c5a-9c95-313b003edf87" providerId="AD" clId="Web-{9B4C7265-6EBE-4505-A40E-0D72EC69973D}" dt="2020-10-07T15:41:11.085" v="49"/>
        <pc:sldMkLst>
          <pc:docMk/>
          <pc:sldMk cId="2975496904" sldId="278"/>
        </pc:sldMkLst>
      </pc:sldChg>
      <pc:sldChg chg="modSp">
        <pc:chgData name="Sergios Gavriilidis" userId="S::sg2295@bath.ac.uk::1bd312a7-2dbe-4c5a-9c95-313b003edf87" providerId="AD" clId="Web-{9B4C7265-6EBE-4505-A40E-0D72EC69973D}" dt="2020-10-07T15:52:57.508" v="354" actId="20577"/>
        <pc:sldMkLst>
          <pc:docMk/>
          <pc:sldMk cId="2558551517" sldId="279"/>
        </pc:sldMkLst>
        <pc:spChg chg="mod">
          <ac:chgData name="Sergios Gavriilidis" userId="S::sg2295@bath.ac.uk::1bd312a7-2dbe-4c5a-9c95-313b003edf87" providerId="AD" clId="Web-{9B4C7265-6EBE-4505-A40E-0D72EC69973D}" dt="2020-10-07T15:52:57.508" v="354" actId="20577"/>
          <ac:spMkLst>
            <pc:docMk/>
            <pc:sldMk cId="2558551517" sldId="279"/>
            <ac:spMk id="3" creationId="{AEFEC7D8-9FF5-4E29-B6FF-879B10AC3130}"/>
          </ac:spMkLst>
        </pc:spChg>
      </pc:sldChg>
      <pc:sldChg chg="modSp">
        <pc:chgData name="Sergios Gavriilidis" userId="S::sg2295@bath.ac.uk::1bd312a7-2dbe-4c5a-9c95-313b003edf87" providerId="AD" clId="Web-{9B4C7265-6EBE-4505-A40E-0D72EC69973D}" dt="2020-10-07T15:43:54.136" v="102" actId="1076"/>
        <pc:sldMkLst>
          <pc:docMk/>
          <pc:sldMk cId="1713161168" sldId="280"/>
        </pc:sldMkLst>
        <pc:spChg chg="mod">
          <ac:chgData name="Sergios Gavriilidis" userId="S::sg2295@bath.ac.uk::1bd312a7-2dbe-4c5a-9c95-313b003edf87" providerId="AD" clId="Web-{9B4C7265-6EBE-4505-A40E-0D72EC69973D}" dt="2020-10-07T15:43:52.870" v="100" actId="20577"/>
          <ac:spMkLst>
            <pc:docMk/>
            <pc:sldMk cId="1713161168" sldId="280"/>
            <ac:spMk id="3" creationId="{0A7FC084-5FB2-4B48-9FF4-25ED203B3B08}"/>
          </ac:spMkLst>
        </pc:spChg>
        <pc:picChg chg="mod">
          <ac:chgData name="Sergios Gavriilidis" userId="S::sg2295@bath.ac.uk::1bd312a7-2dbe-4c5a-9c95-313b003edf87" providerId="AD" clId="Web-{9B4C7265-6EBE-4505-A40E-0D72EC69973D}" dt="2020-10-07T15:43:54.136" v="102" actId="1076"/>
          <ac:picMkLst>
            <pc:docMk/>
            <pc:sldMk cId="1713161168" sldId="280"/>
            <ac:picMk id="4" creationId="{8DC111C0-728E-4A92-8076-9203B9B66DB8}"/>
          </ac:picMkLst>
        </pc:picChg>
      </pc:sldChg>
      <pc:sldChg chg="addSp delSp modSp">
        <pc:chgData name="Sergios Gavriilidis" userId="S::sg2295@bath.ac.uk::1bd312a7-2dbe-4c5a-9c95-313b003edf87" providerId="AD" clId="Web-{9B4C7265-6EBE-4505-A40E-0D72EC69973D}" dt="2020-10-07T16:17:44.325" v="1250" actId="20577"/>
        <pc:sldMkLst>
          <pc:docMk/>
          <pc:sldMk cId="3302974366" sldId="281"/>
        </pc:sldMkLst>
        <pc:spChg chg="mod">
          <ac:chgData name="Sergios Gavriilidis" userId="S::sg2295@bath.ac.uk::1bd312a7-2dbe-4c5a-9c95-313b003edf87" providerId="AD" clId="Web-{9B4C7265-6EBE-4505-A40E-0D72EC69973D}" dt="2020-10-07T16:16:09.729" v="1216" actId="20577"/>
          <ac:spMkLst>
            <pc:docMk/>
            <pc:sldMk cId="3302974366" sldId="281"/>
            <ac:spMk id="2" creationId="{77EC2BD8-6740-4678-8836-AEF6960C0B2A}"/>
          </ac:spMkLst>
        </pc:spChg>
        <pc:spChg chg="mod">
          <ac:chgData name="Sergios Gavriilidis" userId="S::sg2295@bath.ac.uk::1bd312a7-2dbe-4c5a-9c95-313b003edf87" providerId="AD" clId="Web-{9B4C7265-6EBE-4505-A40E-0D72EC69973D}" dt="2020-10-07T16:17:44.325" v="1250" actId="20577"/>
          <ac:spMkLst>
            <pc:docMk/>
            <pc:sldMk cId="3302974366" sldId="281"/>
            <ac:spMk id="3" creationId="{D0162AF2-582C-4D31-900B-247D3440056A}"/>
          </ac:spMkLst>
        </pc:spChg>
        <pc:picChg chg="del mod">
          <ac:chgData name="Sergios Gavriilidis" userId="S::sg2295@bath.ac.uk::1bd312a7-2dbe-4c5a-9c95-313b003edf87" providerId="AD" clId="Web-{9B4C7265-6EBE-4505-A40E-0D72EC69973D}" dt="2020-10-07T16:11:46.254" v="897"/>
          <ac:picMkLst>
            <pc:docMk/>
            <pc:sldMk cId="3302974366" sldId="281"/>
            <ac:picMk id="4" creationId="{1855141F-D448-41FB-9745-8B3EBBBCA846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6:17:13.293" v="1237" actId="1076"/>
          <ac:picMkLst>
            <pc:docMk/>
            <pc:sldMk cId="3302974366" sldId="281"/>
            <ac:picMk id="5" creationId="{65C5B0C0-227E-4D3B-8164-7DEAFCB7F991}"/>
          </ac:picMkLst>
        </pc:picChg>
      </pc:sldChg>
      <pc:sldChg chg="addSp delSp modSp">
        <pc:chgData name="Sergios Gavriilidis" userId="S::sg2295@bath.ac.uk::1bd312a7-2dbe-4c5a-9c95-313b003edf87" providerId="AD" clId="Web-{9B4C7265-6EBE-4505-A40E-0D72EC69973D}" dt="2020-10-07T16:58:10.976" v="2952" actId="1076"/>
        <pc:sldMkLst>
          <pc:docMk/>
          <pc:sldMk cId="4002201012" sldId="282"/>
        </pc:sldMkLst>
        <pc:spChg chg="mod">
          <ac:chgData name="Sergios Gavriilidis" userId="S::sg2295@bath.ac.uk::1bd312a7-2dbe-4c5a-9c95-313b003edf87" providerId="AD" clId="Web-{9B4C7265-6EBE-4505-A40E-0D72EC69973D}" dt="2020-10-07T16:16:58.621" v="1232" actId="20577"/>
          <ac:spMkLst>
            <pc:docMk/>
            <pc:sldMk cId="4002201012" sldId="282"/>
            <ac:spMk id="2" creationId="{2D6615CD-B62C-4DA4-8963-28B47C804946}"/>
          </ac:spMkLst>
        </pc:spChg>
        <pc:spChg chg="mod">
          <ac:chgData name="Sergios Gavriilidis" userId="S::sg2295@bath.ac.uk::1bd312a7-2dbe-4c5a-9c95-313b003edf87" providerId="AD" clId="Web-{9B4C7265-6EBE-4505-A40E-0D72EC69973D}" dt="2020-10-07T16:58:00.007" v="2947" actId="20577"/>
          <ac:spMkLst>
            <pc:docMk/>
            <pc:sldMk cId="4002201012" sldId="282"/>
            <ac:spMk id="3" creationId="{1D69301A-0840-403F-8A7A-84A630D14257}"/>
          </ac:spMkLst>
        </pc:spChg>
        <pc:picChg chg="add del mod ord">
          <ac:chgData name="Sergios Gavriilidis" userId="S::sg2295@bath.ac.uk::1bd312a7-2dbe-4c5a-9c95-313b003edf87" providerId="AD" clId="Web-{9B4C7265-6EBE-4505-A40E-0D72EC69973D}" dt="2020-10-07T16:29:45.998" v="1374"/>
          <ac:picMkLst>
            <pc:docMk/>
            <pc:sldMk cId="4002201012" sldId="282"/>
            <ac:picMk id="4" creationId="{BC2E39C6-BA75-40EC-9729-B386375C870D}"/>
          </ac:picMkLst>
        </pc:picChg>
        <pc:picChg chg="add del mod">
          <ac:chgData name="Sergios Gavriilidis" userId="S::sg2295@bath.ac.uk::1bd312a7-2dbe-4c5a-9c95-313b003edf87" providerId="AD" clId="Web-{9B4C7265-6EBE-4505-A40E-0D72EC69973D}" dt="2020-10-07T16:54:42.253" v="2555"/>
          <ac:picMkLst>
            <pc:docMk/>
            <pc:sldMk cId="4002201012" sldId="282"/>
            <ac:picMk id="5" creationId="{AD1F5D0A-B483-49D1-B5AA-639DC86956EA}"/>
          </ac:picMkLst>
        </pc:picChg>
        <pc:picChg chg="add del mod">
          <ac:chgData name="Sergios Gavriilidis" userId="S::sg2295@bath.ac.uk::1bd312a7-2dbe-4c5a-9c95-313b003edf87" providerId="AD" clId="Web-{9B4C7265-6EBE-4505-A40E-0D72EC69973D}" dt="2020-10-07T16:54:45.940" v="2558"/>
          <ac:picMkLst>
            <pc:docMk/>
            <pc:sldMk cId="4002201012" sldId="282"/>
            <ac:picMk id="6" creationId="{0DC89BAB-ADEC-4E71-BF94-73795AE5EF4D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6:58:05.445" v="2951" actId="1076"/>
          <ac:picMkLst>
            <pc:docMk/>
            <pc:sldMk cId="4002201012" sldId="282"/>
            <ac:picMk id="7" creationId="{A999947C-3475-465C-A421-568C59DF4D82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6:57:11.365" v="2882" actId="1076"/>
          <ac:picMkLst>
            <pc:docMk/>
            <pc:sldMk cId="4002201012" sldId="282"/>
            <ac:picMk id="8" creationId="{048612A2-7CCB-4F12-97C9-1EDF7D584485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6:58:10.976" v="2952" actId="1076"/>
          <ac:picMkLst>
            <pc:docMk/>
            <pc:sldMk cId="4002201012" sldId="282"/>
            <ac:picMk id="9" creationId="{D743BB06-11B3-43D4-B6E9-02985F031822}"/>
          </ac:picMkLst>
        </pc:picChg>
      </pc:sldChg>
      <pc:sldChg chg="modSp">
        <pc:chgData name="Sergios Gavriilidis" userId="S::sg2295@bath.ac.uk::1bd312a7-2dbe-4c5a-9c95-313b003edf87" providerId="AD" clId="Web-{9B4C7265-6EBE-4505-A40E-0D72EC69973D}" dt="2020-10-07T15:56:31.013" v="661" actId="20577"/>
        <pc:sldMkLst>
          <pc:docMk/>
          <pc:sldMk cId="1324248008" sldId="283"/>
        </pc:sldMkLst>
        <pc:spChg chg="mod">
          <ac:chgData name="Sergios Gavriilidis" userId="S::sg2295@bath.ac.uk::1bd312a7-2dbe-4c5a-9c95-313b003edf87" providerId="AD" clId="Web-{9B4C7265-6EBE-4505-A40E-0D72EC69973D}" dt="2020-10-07T15:56:31.013" v="661" actId="20577"/>
          <ac:spMkLst>
            <pc:docMk/>
            <pc:sldMk cId="1324248008" sldId="283"/>
            <ac:spMk id="3" creationId="{B61FD60F-56E9-4075-8877-0A7011AEDF60}"/>
          </ac:spMkLst>
        </pc:spChg>
      </pc:sldChg>
      <pc:sldChg chg="modSp">
        <pc:chgData name="Sergios Gavriilidis" userId="S::sg2295@bath.ac.uk::1bd312a7-2dbe-4c5a-9c95-313b003edf87" providerId="AD" clId="Web-{9B4C7265-6EBE-4505-A40E-0D72EC69973D}" dt="2020-10-07T15:35:23.342" v="20" actId="20577"/>
        <pc:sldMkLst>
          <pc:docMk/>
          <pc:sldMk cId="467272903" sldId="287"/>
        </pc:sldMkLst>
        <pc:spChg chg="mod">
          <ac:chgData name="Sergios Gavriilidis" userId="S::sg2295@bath.ac.uk::1bd312a7-2dbe-4c5a-9c95-313b003edf87" providerId="AD" clId="Web-{9B4C7265-6EBE-4505-A40E-0D72EC69973D}" dt="2020-10-07T15:35:23.342" v="20" actId="20577"/>
          <ac:spMkLst>
            <pc:docMk/>
            <pc:sldMk cId="467272903" sldId="287"/>
            <ac:spMk id="3" creationId="{882B3C90-5EF3-4103-B4EB-A45910CF95E2}"/>
          </ac:spMkLst>
        </pc:spChg>
      </pc:sldChg>
      <pc:sldChg chg="modSp">
        <pc:chgData name="Sergios Gavriilidis" userId="S::sg2295@bath.ac.uk::1bd312a7-2dbe-4c5a-9c95-313b003edf87" providerId="AD" clId="Web-{9B4C7265-6EBE-4505-A40E-0D72EC69973D}" dt="2020-10-07T15:38:51.738" v="30" actId="20577"/>
        <pc:sldMkLst>
          <pc:docMk/>
          <pc:sldMk cId="4233257821" sldId="295"/>
        </pc:sldMkLst>
        <pc:spChg chg="mod">
          <ac:chgData name="Sergios Gavriilidis" userId="S::sg2295@bath.ac.uk::1bd312a7-2dbe-4c5a-9c95-313b003edf87" providerId="AD" clId="Web-{9B4C7265-6EBE-4505-A40E-0D72EC69973D}" dt="2020-10-07T15:38:51.738" v="30" actId="20577"/>
          <ac:spMkLst>
            <pc:docMk/>
            <pc:sldMk cId="4233257821" sldId="295"/>
            <ac:spMk id="3" creationId="{3E785865-095D-4431-A8A7-82E02BFAAC7A}"/>
          </ac:spMkLst>
        </pc:spChg>
      </pc:sldChg>
      <pc:sldChg chg="modSp">
        <pc:chgData name="Sergios Gavriilidis" userId="S::sg2295@bath.ac.uk::1bd312a7-2dbe-4c5a-9c95-313b003edf87" providerId="AD" clId="Web-{9B4C7265-6EBE-4505-A40E-0D72EC69973D}" dt="2020-10-07T15:38:31.675" v="24" actId="20577"/>
        <pc:sldMkLst>
          <pc:docMk/>
          <pc:sldMk cId="1161708205" sldId="298"/>
        </pc:sldMkLst>
        <pc:spChg chg="mod">
          <ac:chgData name="Sergios Gavriilidis" userId="S::sg2295@bath.ac.uk::1bd312a7-2dbe-4c5a-9c95-313b003edf87" providerId="AD" clId="Web-{9B4C7265-6EBE-4505-A40E-0D72EC69973D}" dt="2020-10-07T15:38:31.675" v="24" actId="20577"/>
          <ac:spMkLst>
            <pc:docMk/>
            <pc:sldMk cId="1161708205" sldId="298"/>
            <ac:spMk id="3" creationId="{C2962BF8-BEED-4240-AA1D-6CAE3B224A00}"/>
          </ac:spMkLst>
        </pc:spChg>
      </pc:sldChg>
      <pc:sldChg chg="modSp add ord replId">
        <pc:chgData name="Sergios Gavriilidis" userId="S::sg2295@bath.ac.uk::1bd312a7-2dbe-4c5a-9c95-313b003edf87" providerId="AD" clId="Web-{9B4C7265-6EBE-4505-A40E-0D72EC69973D}" dt="2020-10-07T15:40:18.146" v="43" actId="20577"/>
        <pc:sldMkLst>
          <pc:docMk/>
          <pc:sldMk cId="1475226075" sldId="302"/>
        </pc:sldMkLst>
        <pc:spChg chg="mod">
          <ac:chgData name="Sergios Gavriilidis" userId="S::sg2295@bath.ac.uk::1bd312a7-2dbe-4c5a-9c95-313b003edf87" providerId="AD" clId="Web-{9B4C7265-6EBE-4505-A40E-0D72EC69973D}" dt="2020-10-07T15:40:18.146" v="43" actId="20577"/>
          <ac:spMkLst>
            <pc:docMk/>
            <pc:sldMk cId="1475226075" sldId="302"/>
            <ac:spMk id="3" creationId="{C5CA1BAD-84D1-4092-8C3C-B2CB00342A83}"/>
          </ac:spMkLst>
        </pc:spChg>
      </pc:sldChg>
      <pc:sldChg chg="addSp delSp modSp new">
        <pc:chgData name="Sergios Gavriilidis" userId="S::sg2295@bath.ac.uk::1bd312a7-2dbe-4c5a-9c95-313b003edf87" providerId="AD" clId="Web-{9B4C7265-6EBE-4505-A40E-0D72EC69973D}" dt="2020-10-07T17:03:00.889" v="3004" actId="20577"/>
        <pc:sldMkLst>
          <pc:docMk/>
          <pc:sldMk cId="4067827668" sldId="303"/>
        </pc:sldMkLst>
        <pc:spChg chg="mod">
          <ac:chgData name="Sergios Gavriilidis" userId="S::sg2295@bath.ac.uk::1bd312a7-2dbe-4c5a-9c95-313b003edf87" providerId="AD" clId="Web-{9B4C7265-6EBE-4505-A40E-0D72EC69973D}" dt="2020-10-07T16:35:21.584" v="1518" actId="20577"/>
          <ac:spMkLst>
            <pc:docMk/>
            <pc:sldMk cId="4067827668" sldId="303"/>
            <ac:spMk id="2" creationId="{023C07E3-6D37-4817-A921-DEA39BE535E0}"/>
          </ac:spMkLst>
        </pc:spChg>
        <pc:spChg chg="mod">
          <ac:chgData name="Sergios Gavriilidis" userId="S::sg2295@bath.ac.uk::1bd312a7-2dbe-4c5a-9c95-313b003edf87" providerId="AD" clId="Web-{9B4C7265-6EBE-4505-A40E-0D72EC69973D}" dt="2020-10-07T17:03:00.889" v="3004" actId="20577"/>
          <ac:spMkLst>
            <pc:docMk/>
            <pc:sldMk cId="4067827668" sldId="303"/>
            <ac:spMk id="3" creationId="{A5209B5B-F454-48B8-8324-29A5DB9D26DD}"/>
          </ac:spMkLst>
        </pc:spChg>
        <pc:picChg chg="add del mod">
          <ac:chgData name="Sergios Gavriilidis" userId="S::sg2295@bath.ac.uk::1bd312a7-2dbe-4c5a-9c95-313b003edf87" providerId="AD" clId="Web-{9B4C7265-6EBE-4505-A40E-0D72EC69973D}" dt="2020-10-07T16:47:37.336" v="2324"/>
          <ac:picMkLst>
            <pc:docMk/>
            <pc:sldMk cId="4067827668" sldId="303"/>
            <ac:picMk id="4" creationId="{8FE9BE98-D829-4CE4-A472-BBD40A132CC1}"/>
          </ac:picMkLst>
        </pc:picChg>
        <pc:picChg chg="add del mod">
          <ac:chgData name="Sergios Gavriilidis" userId="S::sg2295@bath.ac.uk::1bd312a7-2dbe-4c5a-9c95-313b003edf87" providerId="AD" clId="Web-{9B4C7265-6EBE-4505-A40E-0D72EC69973D}" dt="2020-10-07T16:47:35.961" v="2323"/>
          <ac:picMkLst>
            <pc:docMk/>
            <pc:sldMk cId="4067827668" sldId="303"/>
            <ac:picMk id="5" creationId="{AAD9A2BD-8032-48EE-B7FC-193C9322F55C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6:49:08.010" v="2337" actId="1076"/>
          <ac:picMkLst>
            <pc:docMk/>
            <pc:sldMk cId="4067827668" sldId="303"/>
            <ac:picMk id="6" creationId="{8B0BC6A4-E6B5-48E1-B230-2ADA9B95B020}"/>
          </ac:picMkLst>
        </pc:picChg>
        <pc:picChg chg="add del">
          <ac:chgData name="Sergios Gavriilidis" userId="S::sg2295@bath.ac.uk::1bd312a7-2dbe-4c5a-9c95-313b003edf87" providerId="AD" clId="Web-{9B4C7265-6EBE-4505-A40E-0D72EC69973D}" dt="2020-10-07T16:48:40.431" v="2330"/>
          <ac:picMkLst>
            <pc:docMk/>
            <pc:sldMk cId="4067827668" sldId="303"/>
            <ac:picMk id="7" creationId="{041AA5ED-9A38-42B5-A160-61EC321D80FA}"/>
          </ac:picMkLst>
        </pc:picChg>
        <pc:picChg chg="add del mod">
          <ac:chgData name="Sergios Gavriilidis" userId="S::sg2295@bath.ac.uk::1bd312a7-2dbe-4c5a-9c95-313b003edf87" providerId="AD" clId="Web-{9B4C7265-6EBE-4505-A40E-0D72EC69973D}" dt="2020-10-07T16:49:02.760" v="2334"/>
          <ac:picMkLst>
            <pc:docMk/>
            <pc:sldMk cId="4067827668" sldId="303"/>
            <ac:picMk id="8" creationId="{B650D18F-A3B2-466A-8286-C41F1CC0D2CF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6:49:15.635" v="2344" actId="1076"/>
          <ac:picMkLst>
            <pc:docMk/>
            <pc:sldMk cId="4067827668" sldId="303"/>
            <ac:picMk id="9" creationId="{578D94B7-DBA0-4F9D-B5C5-A8BE793531FD}"/>
          </ac:picMkLst>
        </pc:picChg>
      </pc:sldChg>
      <pc:sldChg chg="addSp delSp modSp new">
        <pc:chgData name="Sergios Gavriilidis" userId="S::sg2295@bath.ac.uk::1bd312a7-2dbe-4c5a-9c95-313b003edf87" providerId="AD" clId="Web-{9B4C7265-6EBE-4505-A40E-0D72EC69973D}" dt="2020-10-07T17:23:02.527" v="3598" actId="1076"/>
        <pc:sldMkLst>
          <pc:docMk/>
          <pc:sldMk cId="2255964521" sldId="304"/>
        </pc:sldMkLst>
        <pc:spChg chg="mod">
          <ac:chgData name="Sergios Gavriilidis" userId="S::sg2295@bath.ac.uk::1bd312a7-2dbe-4c5a-9c95-313b003edf87" providerId="AD" clId="Web-{9B4C7265-6EBE-4505-A40E-0D72EC69973D}" dt="2020-10-07T17:05:23.830" v="3062" actId="20577"/>
          <ac:spMkLst>
            <pc:docMk/>
            <pc:sldMk cId="2255964521" sldId="304"/>
            <ac:spMk id="2" creationId="{1F76A305-FB87-441B-A3E8-1B509CB9A696}"/>
          </ac:spMkLst>
        </pc:spChg>
        <pc:spChg chg="mod">
          <ac:chgData name="Sergios Gavriilidis" userId="S::sg2295@bath.ac.uk::1bd312a7-2dbe-4c5a-9c95-313b003edf87" providerId="AD" clId="Web-{9B4C7265-6EBE-4505-A40E-0D72EC69973D}" dt="2020-10-07T17:18:37.114" v="3573" actId="20577"/>
          <ac:spMkLst>
            <pc:docMk/>
            <pc:sldMk cId="2255964521" sldId="304"/>
            <ac:spMk id="3" creationId="{5A6EA4E7-09E8-4402-9801-2BD37138D273}"/>
          </ac:spMkLst>
        </pc:spChg>
        <pc:picChg chg="add mod">
          <ac:chgData name="Sergios Gavriilidis" userId="S::sg2295@bath.ac.uk::1bd312a7-2dbe-4c5a-9c95-313b003edf87" providerId="AD" clId="Web-{9B4C7265-6EBE-4505-A40E-0D72EC69973D}" dt="2020-10-07T17:23:02.511" v="3596" actId="1076"/>
          <ac:picMkLst>
            <pc:docMk/>
            <pc:sldMk cId="2255964521" sldId="304"/>
            <ac:picMk id="4" creationId="{B2CE852A-8110-4614-BE32-0373303C3A58}"/>
          </ac:picMkLst>
        </pc:picChg>
        <pc:picChg chg="add del mod">
          <ac:chgData name="Sergios Gavriilidis" userId="S::sg2295@bath.ac.uk::1bd312a7-2dbe-4c5a-9c95-313b003edf87" providerId="AD" clId="Web-{9B4C7265-6EBE-4505-A40E-0D72EC69973D}" dt="2020-10-07T17:19:44.991" v="3584"/>
          <ac:picMkLst>
            <pc:docMk/>
            <pc:sldMk cId="2255964521" sldId="304"/>
            <ac:picMk id="5" creationId="{2EF5F64A-AFF4-402B-A0A4-7249DBAF7D23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7:23:02.527" v="3598" actId="1076"/>
          <ac:picMkLst>
            <pc:docMk/>
            <pc:sldMk cId="2255964521" sldId="304"/>
            <ac:picMk id="6" creationId="{D3B8B4A1-1FBA-4A72-A0CD-2E900C0B5536}"/>
          </ac:picMkLst>
        </pc:picChg>
        <pc:picChg chg="add mod">
          <ac:chgData name="Sergios Gavriilidis" userId="S::sg2295@bath.ac.uk::1bd312a7-2dbe-4c5a-9c95-313b003edf87" providerId="AD" clId="Web-{9B4C7265-6EBE-4505-A40E-0D72EC69973D}" dt="2020-10-07T17:23:02.527" v="3597" actId="1076"/>
          <ac:picMkLst>
            <pc:docMk/>
            <pc:sldMk cId="2255964521" sldId="304"/>
            <ac:picMk id="7" creationId="{09F0DE07-CF75-4CB7-867B-B20CFC0F6AD1}"/>
          </ac:picMkLst>
        </pc:picChg>
      </pc:sldChg>
    </pc:docChg>
  </pc:docChgLst>
  <pc:docChgLst>
    <pc:chgData name="Helen Harmer" userId="S::hch44@bath.ac.uk::1b98946f-c9d0-49c2-ae4f-5ef8c3af1a35" providerId="AD" clId="Web-{4D9A9F18-F522-4609-9590-ADEED9312E21}"/>
    <pc:docChg chg="addSld modSld">
      <pc:chgData name="Helen Harmer" userId="S::hch44@bath.ac.uk::1b98946f-c9d0-49c2-ae4f-5ef8c3af1a35" providerId="AD" clId="Web-{4D9A9F18-F522-4609-9590-ADEED9312E21}" dt="2020-10-08T15:09:51.132" v="364" actId="20577"/>
      <pc:docMkLst>
        <pc:docMk/>
      </pc:docMkLst>
      <pc:sldChg chg="modSp new">
        <pc:chgData name="Helen Harmer" userId="S::hch44@bath.ac.uk::1b98946f-c9d0-49c2-ae4f-5ef8c3af1a35" providerId="AD" clId="Web-{4D9A9F18-F522-4609-9590-ADEED9312E21}" dt="2020-10-08T15:09:51.132" v="363" actId="20577"/>
        <pc:sldMkLst>
          <pc:docMk/>
          <pc:sldMk cId="861198746" sldId="308"/>
        </pc:sldMkLst>
        <pc:spChg chg="mod">
          <ac:chgData name="Helen Harmer" userId="S::hch44@bath.ac.uk::1b98946f-c9d0-49c2-ae4f-5ef8c3af1a35" providerId="AD" clId="Web-{4D9A9F18-F522-4609-9590-ADEED9312E21}" dt="2020-10-08T15:09:51.132" v="363" actId="20577"/>
          <ac:spMkLst>
            <pc:docMk/>
            <pc:sldMk cId="861198746" sldId="308"/>
            <ac:spMk id="2" creationId="{BE21E816-413D-43CB-B41B-DD6DFF96DBF4}"/>
          </ac:spMkLst>
        </pc:spChg>
        <pc:spChg chg="mod">
          <ac:chgData name="Helen Harmer" userId="S::hch44@bath.ac.uk::1b98946f-c9d0-49c2-ae4f-5ef8c3af1a35" providerId="AD" clId="Web-{4D9A9F18-F522-4609-9590-ADEED9312E21}" dt="2020-10-08T15:09:24.413" v="353" actId="20577"/>
          <ac:spMkLst>
            <pc:docMk/>
            <pc:sldMk cId="861198746" sldId="308"/>
            <ac:spMk id="3" creationId="{64A41F5F-EB95-4BCA-830C-35C25DA2BC0B}"/>
          </ac:spMkLst>
        </pc:spChg>
      </pc:sldChg>
    </pc:docChg>
  </pc:docChgLst>
  <pc:docChgLst>
    <pc:chgData name="Evgenija Nuneska" userId="S::en410@bath.ac.uk::236fbc28-079c-4347-b053-65a31611fcdf" providerId="AD" clId="Web-{C3A2032B-F316-4BDA-AEFD-2177D9D8BF88}"/>
    <pc:docChg chg="addSld modSld sldOrd">
      <pc:chgData name="Evgenija Nuneska" userId="S::en410@bath.ac.uk::236fbc28-079c-4347-b053-65a31611fcdf" providerId="AD" clId="Web-{C3A2032B-F316-4BDA-AEFD-2177D9D8BF88}" dt="2020-10-07T15:20:34.951" v="1564" actId="20577"/>
      <pc:docMkLst>
        <pc:docMk/>
      </pc:docMkLst>
      <pc:sldChg chg="modSp">
        <pc:chgData name="Evgenija Nuneska" userId="S::en410@bath.ac.uk::236fbc28-079c-4347-b053-65a31611fcdf" providerId="AD" clId="Web-{C3A2032B-F316-4BDA-AEFD-2177D9D8BF88}" dt="2020-10-07T13:21:49.812" v="332" actId="20577"/>
        <pc:sldMkLst>
          <pc:docMk/>
          <pc:sldMk cId="2261314062" sldId="285"/>
        </pc:sldMkLst>
        <pc:spChg chg="mod">
          <ac:chgData name="Evgenija Nuneska" userId="S::en410@bath.ac.uk::236fbc28-079c-4347-b053-65a31611fcdf" providerId="AD" clId="Web-{C3A2032B-F316-4BDA-AEFD-2177D9D8BF88}" dt="2020-10-07T13:21:49.812" v="332" actId="20577"/>
          <ac:spMkLst>
            <pc:docMk/>
            <pc:sldMk cId="2261314062" sldId="285"/>
            <ac:spMk id="3" creationId="{882B3C90-5EF3-4103-B4EB-A45910CF95E2}"/>
          </ac:spMkLst>
        </pc:spChg>
      </pc:sldChg>
      <pc:sldChg chg="addSp delSp modSp">
        <pc:chgData name="Evgenija Nuneska" userId="S::en410@bath.ac.uk::236fbc28-079c-4347-b053-65a31611fcdf" providerId="AD" clId="Web-{C3A2032B-F316-4BDA-AEFD-2177D9D8BF88}" dt="2020-10-07T13:29:58.814" v="397"/>
        <pc:sldMkLst>
          <pc:docMk/>
          <pc:sldMk cId="467272903" sldId="287"/>
        </pc:sldMkLst>
        <pc:spChg chg="del">
          <ac:chgData name="Evgenija Nuneska" userId="S::en410@bath.ac.uk::236fbc28-079c-4347-b053-65a31611fcdf" providerId="AD" clId="Web-{C3A2032B-F316-4BDA-AEFD-2177D9D8BF88}" dt="2020-10-07T13:29:57.220" v="396"/>
          <ac:spMkLst>
            <pc:docMk/>
            <pc:sldMk cId="467272903" sldId="287"/>
            <ac:spMk id="4" creationId="{4E0EBFE8-45CF-421A-B82E-BE8F9B8310FF}"/>
          </ac:spMkLst>
        </pc:spChg>
        <pc:spChg chg="del">
          <ac:chgData name="Evgenija Nuneska" userId="S::en410@bath.ac.uk::236fbc28-079c-4347-b053-65a31611fcdf" providerId="AD" clId="Web-{C3A2032B-F316-4BDA-AEFD-2177D9D8BF88}" dt="2020-10-07T13:29:58.814" v="397"/>
          <ac:spMkLst>
            <pc:docMk/>
            <pc:sldMk cId="467272903" sldId="287"/>
            <ac:spMk id="5" creationId="{78FDB21A-6C67-47EC-886C-F030D6AFA58C}"/>
          </ac:spMkLst>
        </pc:spChg>
        <pc:picChg chg="add del mod">
          <ac:chgData name="Evgenija Nuneska" userId="S::en410@bath.ac.uk::236fbc28-079c-4347-b053-65a31611fcdf" providerId="AD" clId="Web-{C3A2032B-F316-4BDA-AEFD-2177D9D8BF88}" dt="2020-10-07T13:29:55.564" v="395"/>
          <ac:picMkLst>
            <pc:docMk/>
            <pc:sldMk cId="467272903" sldId="287"/>
            <ac:picMk id="7" creationId="{9E027A5D-8025-45DF-8482-4D7C790ACB38}"/>
          </ac:picMkLst>
        </pc:picChg>
      </pc:sldChg>
      <pc:sldChg chg="addSp delSp modSp delAnim">
        <pc:chgData name="Evgenija Nuneska" userId="S::en410@bath.ac.uk::236fbc28-079c-4347-b053-65a31611fcdf" providerId="AD" clId="Web-{C3A2032B-F316-4BDA-AEFD-2177D9D8BF88}" dt="2020-10-07T15:04:48.083" v="1190" actId="1076"/>
        <pc:sldMkLst>
          <pc:docMk/>
          <pc:sldMk cId="1259574378" sldId="290"/>
        </pc:sldMkLst>
        <pc:spChg chg="mod">
          <ac:chgData name="Evgenija Nuneska" userId="S::en410@bath.ac.uk::236fbc28-079c-4347-b053-65a31611fcdf" providerId="AD" clId="Web-{C3A2032B-F316-4BDA-AEFD-2177D9D8BF88}" dt="2020-10-07T14:39:45.632" v="443" actId="20577"/>
          <ac:spMkLst>
            <pc:docMk/>
            <pc:sldMk cId="1259574378" sldId="290"/>
            <ac:spMk id="2" creationId="{EC102F96-DB44-4A06-AF5E-671FBF8F2CC4}"/>
          </ac:spMkLst>
        </pc:spChg>
        <pc:spChg chg="add del">
          <ac:chgData name="Evgenija Nuneska" userId="S::en410@bath.ac.uk::236fbc28-079c-4347-b053-65a31611fcdf" providerId="AD" clId="Web-{C3A2032B-F316-4BDA-AEFD-2177D9D8BF88}" dt="2020-10-07T14:39:41.398" v="429"/>
          <ac:spMkLst>
            <pc:docMk/>
            <pc:sldMk cId="1259574378" sldId="290"/>
            <ac:spMk id="4" creationId="{92702036-C6D9-42F1-8894-38EEAA986AFE}"/>
          </ac:spMkLst>
        </pc:spChg>
        <pc:spChg chg="add mod">
          <ac:chgData name="Evgenija Nuneska" userId="S::en410@bath.ac.uk::236fbc28-079c-4347-b053-65a31611fcdf" providerId="AD" clId="Web-{C3A2032B-F316-4BDA-AEFD-2177D9D8BF88}" dt="2020-10-07T15:04:48.083" v="1190" actId="1076"/>
          <ac:spMkLst>
            <pc:docMk/>
            <pc:sldMk cId="1259574378" sldId="290"/>
            <ac:spMk id="6" creationId="{0ABF6FE3-4296-4AE4-B24D-63293549BCB5}"/>
          </ac:spMkLst>
        </pc:spChg>
        <pc:spChg chg="del mod">
          <ac:chgData name="Evgenija Nuneska" userId="S::en410@bath.ac.uk::236fbc28-079c-4347-b053-65a31611fcdf" providerId="AD" clId="Web-{C3A2032B-F316-4BDA-AEFD-2177D9D8BF88}" dt="2020-10-07T13:29:00.423" v="380"/>
          <ac:spMkLst>
            <pc:docMk/>
            <pc:sldMk cId="1259574378" sldId="290"/>
            <ac:spMk id="6" creationId="{60785DAC-EE61-47D1-80A1-E35F765CA84C}"/>
          </ac:spMkLst>
        </pc:spChg>
        <pc:spChg chg="del mod">
          <ac:chgData name="Evgenija Nuneska" userId="S::en410@bath.ac.uk::236fbc28-079c-4347-b053-65a31611fcdf" providerId="AD" clId="Web-{C3A2032B-F316-4BDA-AEFD-2177D9D8BF88}" dt="2020-10-07T14:50:42.138" v="881"/>
          <ac:spMkLst>
            <pc:docMk/>
            <pc:sldMk cId="1259574378" sldId="290"/>
            <ac:spMk id="7" creationId="{B1120F07-9A99-4979-BC93-1D1CEF8BA21B}"/>
          </ac:spMkLst>
        </pc:spChg>
        <pc:spChg chg="add del mod">
          <ac:chgData name="Evgenija Nuneska" userId="S::en410@bath.ac.uk::236fbc28-079c-4347-b053-65a31611fcdf" providerId="AD" clId="Web-{C3A2032B-F316-4BDA-AEFD-2177D9D8BF88}" dt="2020-10-07T13:23:54.125" v="340"/>
          <ac:spMkLst>
            <pc:docMk/>
            <pc:sldMk cId="1259574378" sldId="290"/>
            <ac:spMk id="8" creationId="{CCF2D4B1-ACD4-486A-AD71-4120CB1BA50D}"/>
          </ac:spMkLst>
        </pc:spChg>
        <pc:picChg chg="add del mod">
          <ac:chgData name="Evgenija Nuneska" userId="S::en410@bath.ac.uk::236fbc28-079c-4347-b053-65a31611fcdf" providerId="AD" clId="Web-{C3A2032B-F316-4BDA-AEFD-2177D9D8BF88}" dt="2020-10-07T13:31:19.829" v="413"/>
          <ac:picMkLst>
            <pc:docMk/>
            <pc:sldMk cId="1259574378" sldId="290"/>
            <ac:picMk id="4" creationId="{A5C6E91A-BD4C-41DE-9ACC-E29D292745CA}"/>
          </ac:picMkLst>
        </pc:picChg>
        <pc:picChg chg="add mod">
          <ac:chgData name="Evgenija Nuneska" userId="S::en410@bath.ac.uk::236fbc28-079c-4347-b053-65a31611fcdf" providerId="AD" clId="Web-{C3A2032B-F316-4BDA-AEFD-2177D9D8BF88}" dt="2020-10-07T15:00:24.128" v="890" actId="1076"/>
          <ac:picMkLst>
            <pc:docMk/>
            <pc:sldMk cId="1259574378" sldId="290"/>
            <ac:picMk id="5" creationId="{2250D943-0489-4241-BE57-CC07AFD4AA4A}"/>
          </ac:picMkLst>
        </pc:picChg>
      </pc:sldChg>
      <pc:sldChg chg="addSp delSp modSp new ord addAnim delAnim modAnim">
        <pc:chgData name="Evgenija Nuneska" userId="S::en410@bath.ac.uk::236fbc28-079c-4347-b053-65a31611fcdf" providerId="AD" clId="Web-{C3A2032B-F316-4BDA-AEFD-2177D9D8BF88}" dt="2020-10-07T14:58:00.283" v="882" actId="1076"/>
        <pc:sldMkLst>
          <pc:docMk/>
          <pc:sldMk cId="3084294119" sldId="299"/>
        </pc:sldMkLst>
        <pc:spChg chg="mod">
          <ac:chgData name="Evgenija Nuneska" userId="S::en410@bath.ac.uk::236fbc28-079c-4347-b053-65a31611fcdf" providerId="AD" clId="Web-{C3A2032B-F316-4BDA-AEFD-2177D9D8BF88}" dt="2020-10-07T13:30:19.501" v="410" actId="20577"/>
          <ac:spMkLst>
            <pc:docMk/>
            <pc:sldMk cId="3084294119" sldId="299"/>
            <ac:spMk id="2" creationId="{C2A86199-5D50-46A2-8CAB-D09E239B1F9C}"/>
          </ac:spMkLst>
        </pc:spChg>
        <pc:spChg chg="mod">
          <ac:chgData name="Evgenija Nuneska" userId="S::en410@bath.ac.uk::236fbc28-079c-4347-b053-65a31611fcdf" providerId="AD" clId="Web-{C3A2032B-F316-4BDA-AEFD-2177D9D8BF88}" dt="2020-10-07T14:40:41.164" v="511" actId="1076"/>
          <ac:spMkLst>
            <pc:docMk/>
            <pc:sldMk cId="3084294119" sldId="299"/>
            <ac:spMk id="3" creationId="{694E79C4-ED73-4916-B747-4877B50B2B41}"/>
          </ac:spMkLst>
        </pc:spChg>
        <pc:spChg chg="add mod">
          <ac:chgData name="Evgenija Nuneska" userId="S::en410@bath.ac.uk::236fbc28-079c-4347-b053-65a31611fcdf" providerId="AD" clId="Web-{C3A2032B-F316-4BDA-AEFD-2177D9D8BF88}" dt="2020-10-07T14:58:00.283" v="882" actId="1076"/>
          <ac:spMkLst>
            <pc:docMk/>
            <pc:sldMk cId="3084294119" sldId="299"/>
            <ac:spMk id="6" creationId="{CF5E4669-73B6-4B84-A783-4BE9F9B0F316}"/>
          </ac:spMkLst>
        </pc:spChg>
        <pc:spChg chg="add mod">
          <ac:chgData name="Evgenija Nuneska" userId="S::en410@bath.ac.uk::236fbc28-079c-4347-b053-65a31611fcdf" providerId="AD" clId="Web-{C3A2032B-F316-4BDA-AEFD-2177D9D8BF88}" dt="2020-10-07T14:50:26.950" v="877" actId="20577"/>
          <ac:spMkLst>
            <pc:docMk/>
            <pc:sldMk cId="3084294119" sldId="299"/>
            <ac:spMk id="7" creationId="{B14A0FE1-604B-40BA-A434-5379B9DF0F6F}"/>
          </ac:spMkLst>
        </pc:spChg>
        <pc:spChg chg="add del">
          <ac:chgData name="Evgenija Nuneska" userId="S::en410@bath.ac.uk::236fbc28-079c-4347-b053-65a31611fcdf" providerId="AD" clId="Web-{C3A2032B-F316-4BDA-AEFD-2177D9D8BF88}" dt="2020-10-07T14:46:34.777" v="783"/>
          <ac:spMkLst>
            <pc:docMk/>
            <pc:sldMk cId="3084294119" sldId="299"/>
            <ac:spMk id="8" creationId="{718033D1-A61E-4508-A859-5D4083523EC7}"/>
          </ac:spMkLst>
        </pc:spChg>
        <pc:spChg chg="add mod">
          <ac:chgData name="Evgenija Nuneska" userId="S::en410@bath.ac.uk::236fbc28-079c-4347-b053-65a31611fcdf" providerId="AD" clId="Web-{C3A2032B-F316-4BDA-AEFD-2177D9D8BF88}" dt="2020-10-07T14:47:03.933" v="790" actId="14100"/>
          <ac:spMkLst>
            <pc:docMk/>
            <pc:sldMk cId="3084294119" sldId="299"/>
            <ac:spMk id="9" creationId="{F6355DB7-C812-4767-BD1E-5B962450D582}"/>
          </ac:spMkLst>
        </pc:spChg>
        <pc:spChg chg="add mod">
          <ac:chgData name="Evgenija Nuneska" userId="S::en410@bath.ac.uk::236fbc28-079c-4347-b053-65a31611fcdf" providerId="AD" clId="Web-{C3A2032B-F316-4BDA-AEFD-2177D9D8BF88}" dt="2020-10-07T14:48:14.621" v="850" actId="1076"/>
          <ac:spMkLst>
            <pc:docMk/>
            <pc:sldMk cId="3084294119" sldId="299"/>
            <ac:spMk id="10" creationId="{BA287F4E-CF86-4F00-9494-B295343C6290}"/>
          </ac:spMkLst>
        </pc:spChg>
        <pc:grpChg chg="add">
          <ac:chgData name="Evgenija Nuneska" userId="S::en410@bath.ac.uk::236fbc28-079c-4347-b053-65a31611fcdf" providerId="AD" clId="Web-{C3A2032B-F316-4BDA-AEFD-2177D9D8BF88}" dt="2020-10-07T14:48:22.012" v="851"/>
          <ac:grpSpMkLst>
            <pc:docMk/>
            <pc:sldMk cId="3084294119" sldId="299"/>
            <ac:grpSpMk id="11" creationId="{D07FBB76-5AA0-413B-8E77-50EDBAD47302}"/>
          </ac:grpSpMkLst>
        </pc:grpChg>
        <pc:picChg chg="add mod">
          <ac:chgData name="Evgenija Nuneska" userId="S::en410@bath.ac.uk::236fbc28-079c-4347-b053-65a31611fcdf" providerId="AD" clId="Web-{C3A2032B-F316-4BDA-AEFD-2177D9D8BF88}" dt="2020-10-07T14:43:56.291" v="517" actId="1076"/>
          <ac:picMkLst>
            <pc:docMk/>
            <pc:sldMk cId="3084294119" sldId="299"/>
            <ac:picMk id="4" creationId="{C44E2B87-1A6F-4ACE-9DA4-ADE37947F541}"/>
          </ac:picMkLst>
        </pc:picChg>
      </pc:sldChg>
      <pc:sldChg chg="addSp delSp modSp add replId">
        <pc:chgData name="Evgenija Nuneska" userId="S::en410@bath.ac.uk::236fbc28-079c-4347-b053-65a31611fcdf" providerId="AD" clId="Web-{C3A2032B-F316-4BDA-AEFD-2177D9D8BF88}" dt="2020-10-07T15:20:33.592" v="1562" actId="20577"/>
        <pc:sldMkLst>
          <pc:docMk/>
          <pc:sldMk cId="1453263148" sldId="300"/>
        </pc:sldMkLst>
        <pc:spChg chg="del">
          <ac:chgData name="Evgenija Nuneska" userId="S::en410@bath.ac.uk::236fbc28-079c-4347-b053-65a31611fcdf" providerId="AD" clId="Web-{C3A2032B-F316-4BDA-AEFD-2177D9D8BF88}" dt="2020-10-07T13:29:29.657" v="387"/>
          <ac:spMkLst>
            <pc:docMk/>
            <pc:sldMk cId="1453263148" sldId="300"/>
            <ac:spMk id="3" creationId="{882B3C90-5EF3-4103-B4EB-A45910CF95E2}"/>
          </ac:spMkLst>
        </pc:spChg>
        <pc:spChg chg="mod">
          <ac:chgData name="Evgenija Nuneska" userId="S::en410@bath.ac.uk::236fbc28-079c-4347-b053-65a31611fcdf" providerId="AD" clId="Web-{C3A2032B-F316-4BDA-AEFD-2177D9D8BF88}" dt="2020-10-07T13:29:45.923" v="393" actId="14100"/>
          <ac:spMkLst>
            <pc:docMk/>
            <pc:sldMk cId="1453263148" sldId="300"/>
            <ac:spMk id="4" creationId="{4E0EBFE8-45CF-421A-B82E-BE8F9B8310FF}"/>
          </ac:spMkLst>
        </pc:spChg>
        <pc:spChg chg="mod">
          <ac:chgData name="Evgenija Nuneska" userId="S::en410@bath.ac.uk::236fbc28-079c-4347-b053-65a31611fcdf" providerId="AD" clId="Web-{C3A2032B-F316-4BDA-AEFD-2177D9D8BF88}" dt="2020-10-07T13:29:51.907" v="394" actId="1076"/>
          <ac:spMkLst>
            <pc:docMk/>
            <pc:sldMk cId="1453263148" sldId="300"/>
            <ac:spMk id="5" creationId="{78FDB21A-6C67-47EC-886C-F030D6AFA58C}"/>
          </ac:spMkLst>
        </pc:spChg>
        <pc:spChg chg="add mod">
          <ac:chgData name="Evgenija Nuneska" userId="S::en410@bath.ac.uk::236fbc28-079c-4347-b053-65a31611fcdf" providerId="AD" clId="Web-{C3A2032B-F316-4BDA-AEFD-2177D9D8BF88}" dt="2020-10-07T15:20:33.592" v="1562" actId="20577"/>
          <ac:spMkLst>
            <pc:docMk/>
            <pc:sldMk cId="1453263148" sldId="300"/>
            <ac:spMk id="6" creationId="{1F63383B-D9C9-4D40-BF5B-DB565286BE9C}"/>
          </ac:spMkLst>
        </pc:spChg>
        <pc:spChg chg="add del mod">
          <ac:chgData name="Evgenija Nuneska" userId="S::en410@bath.ac.uk::236fbc28-079c-4347-b053-65a31611fcdf" providerId="AD" clId="Web-{C3A2032B-F316-4BDA-AEFD-2177D9D8BF88}" dt="2020-10-07T13:29:40.673" v="392"/>
          <ac:spMkLst>
            <pc:docMk/>
            <pc:sldMk cId="1453263148" sldId="300"/>
            <ac:spMk id="8" creationId="{8FD9D36A-1EB5-46E4-8A60-36DB91683E70}"/>
          </ac:spMkLst>
        </pc:spChg>
        <pc:picChg chg="mod">
          <ac:chgData name="Evgenija Nuneska" userId="S::en410@bath.ac.uk::236fbc28-079c-4347-b053-65a31611fcdf" providerId="AD" clId="Web-{C3A2032B-F316-4BDA-AEFD-2177D9D8BF88}" dt="2020-10-07T13:29:30.579" v="388" actId="1076"/>
          <ac:picMkLst>
            <pc:docMk/>
            <pc:sldMk cId="1453263148" sldId="300"/>
            <ac:picMk id="7" creationId="{9E027A5D-8025-45DF-8482-4D7C790ACB38}"/>
          </ac:picMkLst>
        </pc:picChg>
      </pc:sldChg>
      <pc:sldChg chg="addSp delSp modSp add replId">
        <pc:chgData name="Evgenija Nuneska" userId="S::en410@bath.ac.uk::236fbc28-079c-4347-b053-65a31611fcdf" providerId="AD" clId="Web-{C3A2032B-F316-4BDA-AEFD-2177D9D8BF88}" dt="2020-10-07T15:19:45.263" v="1518" actId="20577"/>
        <pc:sldMkLst>
          <pc:docMk/>
          <pc:sldMk cId="216452083" sldId="301"/>
        </pc:sldMkLst>
        <pc:spChg chg="add del">
          <ac:chgData name="Evgenija Nuneska" userId="S::en410@bath.ac.uk::236fbc28-079c-4347-b053-65a31611fcdf" providerId="AD" clId="Web-{C3A2032B-F316-4BDA-AEFD-2177D9D8BF88}" dt="2020-10-07T15:07:55.022" v="1194"/>
          <ac:spMkLst>
            <pc:docMk/>
            <pc:sldMk cId="216452083" sldId="301"/>
            <ac:spMk id="4" creationId="{C4E766A1-6FEB-486D-A544-E0873AAAA9FE}"/>
          </ac:spMkLst>
        </pc:spChg>
        <pc:spChg chg="mod">
          <ac:chgData name="Evgenija Nuneska" userId="S::en410@bath.ac.uk::236fbc28-079c-4347-b053-65a31611fcdf" providerId="AD" clId="Web-{C3A2032B-F316-4BDA-AEFD-2177D9D8BF88}" dt="2020-10-07T15:15:28.855" v="1398" actId="1076"/>
          <ac:spMkLst>
            <pc:docMk/>
            <pc:sldMk cId="216452083" sldId="301"/>
            <ac:spMk id="6" creationId="{0ABF6FE3-4296-4AE4-B24D-63293549BCB5}"/>
          </ac:spMkLst>
        </pc:spChg>
        <pc:spChg chg="add mod">
          <ac:chgData name="Evgenija Nuneska" userId="S::en410@bath.ac.uk::236fbc28-079c-4347-b053-65a31611fcdf" providerId="AD" clId="Web-{C3A2032B-F316-4BDA-AEFD-2177D9D8BF88}" dt="2020-10-07T15:19:45.263" v="1518" actId="20577"/>
          <ac:spMkLst>
            <pc:docMk/>
            <pc:sldMk cId="216452083" sldId="301"/>
            <ac:spMk id="10" creationId="{99F481A4-9522-4077-9141-4EE1F3939B07}"/>
          </ac:spMkLst>
        </pc:spChg>
        <pc:picChg chg="del">
          <ac:chgData name="Evgenija Nuneska" userId="S::en410@bath.ac.uk::236fbc28-079c-4347-b053-65a31611fcdf" providerId="AD" clId="Web-{C3A2032B-F316-4BDA-AEFD-2177D9D8BF88}" dt="2020-10-07T15:07:18.272" v="1192"/>
          <ac:picMkLst>
            <pc:docMk/>
            <pc:sldMk cId="216452083" sldId="301"/>
            <ac:picMk id="5" creationId="{2250D943-0489-4241-BE57-CC07AFD4AA4A}"/>
          </ac:picMkLst>
        </pc:picChg>
        <pc:picChg chg="add mod">
          <ac:chgData name="Evgenija Nuneska" userId="S::en410@bath.ac.uk::236fbc28-079c-4347-b053-65a31611fcdf" providerId="AD" clId="Web-{C3A2032B-F316-4BDA-AEFD-2177D9D8BF88}" dt="2020-10-07T15:08:20.335" v="1199" actId="14100"/>
          <ac:picMkLst>
            <pc:docMk/>
            <pc:sldMk cId="216452083" sldId="301"/>
            <ac:picMk id="8" creationId="{884AF8EB-646A-4190-A38E-E16BE1A7A6AB}"/>
          </ac:picMkLst>
        </pc:picChg>
        <pc:picChg chg="add mod">
          <ac:chgData name="Evgenija Nuneska" userId="S::en410@bath.ac.uk::236fbc28-079c-4347-b053-65a31611fcdf" providerId="AD" clId="Web-{C3A2032B-F316-4BDA-AEFD-2177D9D8BF88}" dt="2020-10-07T15:10:50.852" v="1312" actId="1076"/>
          <ac:picMkLst>
            <pc:docMk/>
            <pc:sldMk cId="216452083" sldId="301"/>
            <ac:picMk id="9" creationId="{2C1DA0B0-C1A3-4AF1-AF39-A21543503334}"/>
          </ac:picMkLst>
        </pc:picChg>
      </pc:sldChg>
    </pc:docChg>
  </pc:docChgLst>
  <pc:docChgLst>
    <pc:chgData name="Sergios Gavriilidis" userId="S::sg2295@bath.ac.uk::1bd312a7-2dbe-4c5a-9c95-313b003edf87" providerId="AD" clId="Web-{83BF0ED2-EB43-4EA2-B174-B63F5DA60B9E}"/>
    <pc:docChg chg="modSld">
      <pc:chgData name="Sergios Gavriilidis" userId="S::sg2295@bath.ac.uk::1bd312a7-2dbe-4c5a-9c95-313b003edf87" providerId="AD" clId="Web-{83BF0ED2-EB43-4EA2-B174-B63F5DA60B9E}" dt="2020-10-06T21:54:56.953" v="18" actId="20577"/>
      <pc:docMkLst>
        <pc:docMk/>
      </pc:docMkLst>
      <pc:sldChg chg="delSp modSp">
        <pc:chgData name="Sergios Gavriilidis" userId="S::sg2295@bath.ac.uk::1bd312a7-2dbe-4c5a-9c95-313b003edf87" providerId="AD" clId="Web-{83BF0ED2-EB43-4EA2-B174-B63F5DA60B9E}" dt="2020-10-06T21:54:56.953" v="17" actId="20577"/>
        <pc:sldMkLst>
          <pc:docMk/>
          <pc:sldMk cId="3987624264" sldId="274"/>
        </pc:sldMkLst>
        <pc:spChg chg="mod">
          <ac:chgData name="Sergios Gavriilidis" userId="S::sg2295@bath.ac.uk::1bd312a7-2dbe-4c5a-9c95-313b003edf87" providerId="AD" clId="Web-{83BF0ED2-EB43-4EA2-B174-B63F5DA60B9E}" dt="2020-10-06T21:54:56.953" v="17" actId="20577"/>
          <ac:spMkLst>
            <pc:docMk/>
            <pc:sldMk cId="3987624264" sldId="274"/>
            <ac:spMk id="2" creationId="{ACE09AB1-A6DB-4C34-AEAC-7E3FD6D6622F}"/>
          </ac:spMkLst>
        </pc:spChg>
        <pc:picChg chg="del mod">
          <ac:chgData name="Sergios Gavriilidis" userId="S::sg2295@bath.ac.uk::1bd312a7-2dbe-4c5a-9c95-313b003edf87" providerId="AD" clId="Web-{83BF0ED2-EB43-4EA2-B174-B63F5DA60B9E}" dt="2020-10-06T21:54:45.312" v="2"/>
          <ac:picMkLst>
            <pc:docMk/>
            <pc:sldMk cId="3987624264" sldId="274"/>
            <ac:picMk id="5" creationId="{84C239EB-1CD9-4BCA-AE1F-B0D615965CB5}"/>
          </ac:picMkLst>
        </pc:picChg>
      </pc:sldChg>
    </pc:docChg>
  </pc:docChgLst>
  <pc:docChgLst>
    <pc:chgData name="Sergios Gavriilidis" userId="S::sg2295@bath.ac.uk::1bd312a7-2dbe-4c5a-9c95-313b003edf87" providerId="AD" clId="Web-{535D3E46-D1ED-44C6-8474-2A18CFF574EB}"/>
    <pc:docChg chg="addSld delSld modSld sldOrd">
      <pc:chgData name="Sergios Gavriilidis" userId="S::sg2295@bath.ac.uk::1bd312a7-2dbe-4c5a-9c95-313b003edf87" providerId="AD" clId="Web-{535D3E46-D1ED-44C6-8474-2A18CFF574EB}" dt="2020-10-06T21:48:06.571" v="1224"/>
      <pc:docMkLst>
        <pc:docMk/>
      </pc:docMkLst>
      <pc:sldChg chg="add del">
        <pc:chgData name="Sergios Gavriilidis" userId="S::sg2295@bath.ac.uk::1bd312a7-2dbe-4c5a-9c95-313b003edf87" providerId="AD" clId="Web-{535D3E46-D1ED-44C6-8474-2A18CFF574EB}" dt="2020-10-06T21:37:49.481" v="65"/>
        <pc:sldMkLst>
          <pc:docMk/>
          <pc:sldMk cId="1335789205" sldId="260"/>
        </pc:sldMkLst>
      </pc:sldChg>
      <pc:sldChg chg="modSp">
        <pc:chgData name="Sergios Gavriilidis" userId="S::sg2295@bath.ac.uk::1bd312a7-2dbe-4c5a-9c95-313b003edf87" providerId="AD" clId="Web-{535D3E46-D1ED-44C6-8474-2A18CFF574EB}" dt="2020-10-06T21:36:55.388" v="8" actId="20577"/>
        <pc:sldMkLst>
          <pc:docMk/>
          <pc:sldMk cId="1350851897" sldId="268"/>
        </pc:sldMkLst>
        <pc:spChg chg="mod">
          <ac:chgData name="Sergios Gavriilidis" userId="S::sg2295@bath.ac.uk::1bd312a7-2dbe-4c5a-9c95-313b003edf87" providerId="AD" clId="Web-{535D3E46-D1ED-44C6-8474-2A18CFF574EB}" dt="2020-10-06T21:36:55.388" v="8" actId="20577"/>
          <ac:spMkLst>
            <pc:docMk/>
            <pc:sldMk cId="1350851897" sldId="268"/>
            <ac:spMk id="2" creationId="{0DB26A86-298C-48EC-A9B5-7E3C60F09A43}"/>
          </ac:spMkLst>
        </pc:spChg>
      </pc:sldChg>
      <pc:sldChg chg="modSp">
        <pc:chgData name="Sergios Gavriilidis" userId="S::sg2295@bath.ac.uk::1bd312a7-2dbe-4c5a-9c95-313b003edf87" providerId="AD" clId="Web-{535D3E46-D1ED-44C6-8474-2A18CFF574EB}" dt="2020-10-06T21:45:14.334" v="821" actId="20577"/>
        <pc:sldMkLst>
          <pc:docMk/>
          <pc:sldMk cId="3603917474" sldId="271"/>
        </pc:sldMkLst>
        <pc:spChg chg="mod">
          <ac:chgData name="Sergios Gavriilidis" userId="S::sg2295@bath.ac.uk::1bd312a7-2dbe-4c5a-9c95-313b003edf87" providerId="AD" clId="Web-{535D3E46-D1ED-44C6-8474-2A18CFF574EB}" dt="2020-10-06T21:45:14.334" v="821" actId="20577"/>
          <ac:spMkLst>
            <pc:docMk/>
            <pc:sldMk cId="3603917474" sldId="271"/>
            <ac:spMk id="3" creationId="{08A636E3-993B-4AE8-A8AB-15526C2714C2}"/>
          </ac:spMkLst>
        </pc:spChg>
        <pc:picChg chg="mod">
          <ac:chgData name="Sergios Gavriilidis" userId="S::sg2295@bath.ac.uk::1bd312a7-2dbe-4c5a-9c95-313b003edf87" providerId="AD" clId="Web-{535D3E46-D1ED-44C6-8474-2A18CFF574EB}" dt="2020-10-06T21:42:48.414" v="612" actId="1076"/>
          <ac:picMkLst>
            <pc:docMk/>
            <pc:sldMk cId="3603917474" sldId="271"/>
            <ac:picMk id="4098" creationId="{9CFDF75C-9197-418F-9BBB-8ABEBAE5319E}"/>
          </ac:picMkLst>
        </pc:picChg>
      </pc:sldChg>
      <pc:sldChg chg="modSp new ord">
        <pc:chgData name="Sergios Gavriilidis" userId="S::sg2295@bath.ac.uk::1bd312a7-2dbe-4c5a-9c95-313b003edf87" providerId="AD" clId="Web-{535D3E46-D1ED-44C6-8474-2A18CFF574EB}" dt="2020-10-06T21:47:38.676" v="1222" actId="20577"/>
        <pc:sldMkLst>
          <pc:docMk/>
          <pc:sldMk cId="1053130725" sldId="272"/>
        </pc:sldMkLst>
        <pc:spChg chg="mod">
          <ac:chgData name="Sergios Gavriilidis" userId="S::sg2295@bath.ac.uk::1bd312a7-2dbe-4c5a-9c95-313b003edf87" providerId="AD" clId="Web-{535D3E46-D1ED-44C6-8474-2A18CFF574EB}" dt="2020-10-06T21:37:54.762" v="70" actId="20577"/>
          <ac:spMkLst>
            <pc:docMk/>
            <pc:sldMk cId="1053130725" sldId="272"/>
            <ac:spMk id="2" creationId="{19028C65-0AE8-4188-BD75-C772B7C543A0}"/>
          </ac:spMkLst>
        </pc:spChg>
        <pc:spChg chg="mod">
          <ac:chgData name="Sergios Gavriilidis" userId="S::sg2295@bath.ac.uk::1bd312a7-2dbe-4c5a-9c95-313b003edf87" providerId="AD" clId="Web-{535D3E46-D1ED-44C6-8474-2A18CFF574EB}" dt="2020-10-06T21:47:38.676" v="1222" actId="20577"/>
          <ac:spMkLst>
            <pc:docMk/>
            <pc:sldMk cId="1053130725" sldId="272"/>
            <ac:spMk id="3" creationId="{23F44FBD-46D0-41CE-9A82-012F6469F414}"/>
          </ac:spMkLst>
        </pc:spChg>
      </pc:sldChg>
      <pc:sldChg chg="delSp modSp add del ord replId">
        <pc:chgData name="Sergios Gavriilidis" userId="S::sg2295@bath.ac.uk::1bd312a7-2dbe-4c5a-9c95-313b003edf87" providerId="AD" clId="Web-{535D3E46-D1ED-44C6-8474-2A18CFF574EB}" dt="2020-10-06T21:37:42.450" v="61"/>
        <pc:sldMkLst>
          <pc:docMk/>
          <pc:sldMk cId="3676061237" sldId="272"/>
        </pc:sldMkLst>
        <pc:spChg chg="mod">
          <ac:chgData name="Sergios Gavriilidis" userId="S::sg2295@bath.ac.uk::1bd312a7-2dbe-4c5a-9c95-313b003edf87" providerId="AD" clId="Web-{535D3E46-D1ED-44C6-8474-2A18CFF574EB}" dt="2020-10-06T21:37:31.153" v="45" actId="20577"/>
          <ac:spMkLst>
            <pc:docMk/>
            <pc:sldMk cId="3676061237" sldId="272"/>
            <ac:spMk id="2" creationId="{B2DDCF56-656E-4820-B812-633DB4D843C9}"/>
          </ac:spMkLst>
        </pc:spChg>
        <pc:spChg chg="mod">
          <ac:chgData name="Sergios Gavriilidis" userId="S::sg2295@bath.ac.uk::1bd312a7-2dbe-4c5a-9c95-313b003edf87" providerId="AD" clId="Web-{535D3E46-D1ED-44C6-8474-2A18CFF574EB}" dt="2020-10-06T21:37:40.856" v="59" actId="20577"/>
          <ac:spMkLst>
            <pc:docMk/>
            <pc:sldMk cId="3676061237" sldId="272"/>
            <ac:spMk id="3" creationId="{DDE5DF58-D1FC-4E46-B4D1-9EC4B036A17F}"/>
          </ac:spMkLst>
        </pc:spChg>
        <pc:spChg chg="del">
          <ac:chgData name="Sergios Gavriilidis" userId="S::sg2295@bath.ac.uk::1bd312a7-2dbe-4c5a-9c95-313b003edf87" providerId="AD" clId="Web-{535D3E46-D1ED-44C6-8474-2A18CFF574EB}" dt="2020-10-06T21:37:15.466" v="16"/>
          <ac:spMkLst>
            <pc:docMk/>
            <pc:sldMk cId="3676061237" sldId="272"/>
            <ac:spMk id="4" creationId="{D8B29257-ECC4-4E9C-A635-DC84934A2E3A}"/>
          </ac:spMkLst>
        </pc:spChg>
        <pc:spChg chg="del">
          <ac:chgData name="Sergios Gavriilidis" userId="S::sg2295@bath.ac.uk::1bd312a7-2dbe-4c5a-9c95-313b003edf87" providerId="AD" clId="Web-{535D3E46-D1ED-44C6-8474-2A18CFF574EB}" dt="2020-10-06T21:37:15.466" v="15"/>
          <ac:spMkLst>
            <pc:docMk/>
            <pc:sldMk cId="3676061237" sldId="272"/>
            <ac:spMk id="6" creationId="{0A8EC91E-2731-485E-8C74-949941AB8B78}"/>
          </ac:spMkLst>
        </pc:spChg>
        <pc:spChg chg="del">
          <ac:chgData name="Sergios Gavriilidis" userId="S::sg2295@bath.ac.uk::1bd312a7-2dbe-4c5a-9c95-313b003edf87" providerId="AD" clId="Web-{535D3E46-D1ED-44C6-8474-2A18CFF574EB}" dt="2020-10-06T21:37:15.466" v="14"/>
          <ac:spMkLst>
            <pc:docMk/>
            <pc:sldMk cId="3676061237" sldId="272"/>
            <ac:spMk id="9" creationId="{6F82A013-AF41-44B1-A565-45976165E6D2}"/>
          </ac:spMkLst>
        </pc:spChg>
        <pc:spChg chg="del">
          <ac:chgData name="Sergios Gavriilidis" userId="S::sg2295@bath.ac.uk::1bd312a7-2dbe-4c5a-9c95-313b003edf87" providerId="AD" clId="Web-{535D3E46-D1ED-44C6-8474-2A18CFF574EB}" dt="2020-10-06T21:37:15.466" v="13"/>
          <ac:spMkLst>
            <pc:docMk/>
            <pc:sldMk cId="3676061237" sldId="272"/>
            <ac:spMk id="11" creationId="{3E71C79F-1E72-43CF-8AC5-BFD2E8BA3E06}"/>
          </ac:spMkLst>
        </pc:spChg>
      </pc:sldChg>
      <pc:sldChg chg="modSp new">
        <pc:chgData name="Sergios Gavriilidis" userId="S::sg2295@bath.ac.uk::1bd312a7-2dbe-4c5a-9c95-313b003edf87" providerId="AD" clId="Web-{535D3E46-D1ED-44C6-8474-2A18CFF574EB}" dt="2020-10-06T21:45:39.537" v="906" actId="20577"/>
        <pc:sldMkLst>
          <pc:docMk/>
          <pc:sldMk cId="2489088885" sldId="273"/>
        </pc:sldMkLst>
        <pc:spChg chg="mod">
          <ac:chgData name="Sergios Gavriilidis" userId="S::sg2295@bath.ac.uk::1bd312a7-2dbe-4c5a-9c95-313b003edf87" providerId="AD" clId="Web-{535D3E46-D1ED-44C6-8474-2A18CFF574EB}" dt="2020-10-06T21:41:02.260" v="200" actId="20577"/>
          <ac:spMkLst>
            <pc:docMk/>
            <pc:sldMk cId="2489088885" sldId="273"/>
            <ac:spMk id="2" creationId="{D6921B00-BEF3-45CD-B51D-59FB347F8035}"/>
          </ac:spMkLst>
        </pc:spChg>
        <pc:spChg chg="mod">
          <ac:chgData name="Sergios Gavriilidis" userId="S::sg2295@bath.ac.uk::1bd312a7-2dbe-4c5a-9c95-313b003edf87" providerId="AD" clId="Web-{535D3E46-D1ED-44C6-8474-2A18CFF574EB}" dt="2020-10-06T21:45:39.537" v="906" actId="20577"/>
          <ac:spMkLst>
            <pc:docMk/>
            <pc:sldMk cId="2489088885" sldId="273"/>
            <ac:spMk id="3" creationId="{19043641-610D-48AB-9AF2-80CF1B6EB9FC}"/>
          </ac:spMkLst>
        </pc:spChg>
      </pc:sldChg>
      <pc:sldChg chg="new">
        <pc:chgData name="Sergios Gavriilidis" userId="S::sg2295@bath.ac.uk::1bd312a7-2dbe-4c5a-9c95-313b003edf87" providerId="AD" clId="Web-{535D3E46-D1ED-44C6-8474-2A18CFF574EB}" dt="2020-10-06T21:48:06.571" v="1224"/>
        <pc:sldMkLst>
          <pc:docMk/>
          <pc:sldMk cId="3987624264" sldId="274"/>
        </pc:sldMkLst>
      </pc:sldChg>
    </pc:docChg>
  </pc:docChgLst>
  <pc:docChgLst>
    <pc:chgData name="Helen Harmer" userId="S::hch44@bath.ac.uk::1b98946f-c9d0-49c2-ae4f-5ef8c3af1a35" providerId="AD" clId="Web-{045F141F-D007-4B2A-A3F7-D99C567D2143}"/>
    <pc:docChg chg="addSld modSld sldOrd">
      <pc:chgData name="Helen Harmer" userId="S::hch44@bath.ac.uk::1b98946f-c9d0-49c2-ae4f-5ef8c3af1a35" providerId="AD" clId="Web-{045F141F-D007-4B2A-A3F7-D99C567D2143}" dt="2020-10-07T13:27:29.535" v="586" actId="20577"/>
      <pc:docMkLst>
        <pc:docMk/>
      </pc:docMkLst>
      <pc:sldChg chg="addSp delSp modSp">
        <pc:chgData name="Helen Harmer" userId="S::hch44@bath.ac.uk::1b98946f-c9d0-49c2-ae4f-5ef8c3af1a35" providerId="AD" clId="Web-{045F141F-D007-4B2A-A3F7-D99C567D2143}" dt="2020-10-07T13:18:40.663" v="3"/>
        <pc:sldMkLst>
          <pc:docMk/>
          <pc:sldMk cId="1259574378" sldId="290"/>
        </pc:sldMkLst>
        <pc:picChg chg="add del mod">
          <ac:chgData name="Helen Harmer" userId="S::hch44@bath.ac.uk::1b98946f-c9d0-49c2-ae4f-5ef8c3af1a35" providerId="AD" clId="Web-{045F141F-D007-4B2A-A3F7-D99C567D2143}" dt="2020-10-07T13:18:40.663" v="3"/>
          <ac:picMkLst>
            <pc:docMk/>
            <pc:sldMk cId="1259574378" sldId="290"/>
            <ac:picMk id="5" creationId="{DCA3C2C8-924D-4B78-AE7A-C1C75E36D8C1}"/>
          </ac:picMkLst>
        </pc:picChg>
      </pc:sldChg>
      <pc:sldChg chg="addSp delSp modSp new">
        <pc:chgData name="Helen Harmer" userId="S::hch44@bath.ac.uk::1b98946f-c9d0-49c2-ae4f-5ef8c3af1a35" providerId="AD" clId="Web-{045F141F-D007-4B2A-A3F7-D99C567D2143}" dt="2020-10-07T13:20:50.697" v="182" actId="20577"/>
        <pc:sldMkLst>
          <pc:docMk/>
          <pc:sldMk cId="3874743750" sldId="291"/>
        </pc:sldMkLst>
        <pc:spChg chg="mod">
          <ac:chgData name="Helen Harmer" userId="S::hch44@bath.ac.uk::1b98946f-c9d0-49c2-ae4f-5ef8c3af1a35" providerId="AD" clId="Web-{045F141F-D007-4B2A-A3F7-D99C567D2143}" dt="2020-10-07T13:20:11.540" v="97" actId="20577"/>
          <ac:spMkLst>
            <pc:docMk/>
            <pc:sldMk cId="3874743750" sldId="291"/>
            <ac:spMk id="2" creationId="{7A9E5FC9-4EC3-41AE-A452-3373ECC36504}"/>
          </ac:spMkLst>
        </pc:spChg>
        <pc:spChg chg="mod">
          <ac:chgData name="Helen Harmer" userId="S::hch44@bath.ac.uk::1b98946f-c9d0-49c2-ae4f-5ef8c3af1a35" providerId="AD" clId="Web-{045F141F-D007-4B2A-A3F7-D99C567D2143}" dt="2020-10-07T13:20:18.696" v="102" actId="20577"/>
          <ac:spMkLst>
            <pc:docMk/>
            <pc:sldMk cId="3874743750" sldId="291"/>
            <ac:spMk id="3" creationId="{3564EEDB-5701-483F-903A-7080AFD4A45C}"/>
          </ac:spMkLst>
        </pc:spChg>
        <pc:spChg chg="add mod">
          <ac:chgData name="Helen Harmer" userId="S::hch44@bath.ac.uk::1b98946f-c9d0-49c2-ae4f-5ef8c3af1a35" providerId="AD" clId="Web-{045F141F-D007-4B2A-A3F7-D99C567D2143}" dt="2020-10-07T13:20:50.697" v="182" actId="20577"/>
          <ac:spMkLst>
            <pc:docMk/>
            <pc:sldMk cId="3874743750" sldId="291"/>
            <ac:spMk id="8" creationId="{D5B3A769-334D-48DC-B8A3-F4A3116E5C5E}"/>
          </ac:spMkLst>
        </pc:spChg>
        <pc:picChg chg="add del mod">
          <ac:chgData name="Helen Harmer" userId="S::hch44@bath.ac.uk::1b98946f-c9d0-49c2-ae4f-5ef8c3af1a35" providerId="AD" clId="Web-{045F141F-D007-4B2A-A3F7-D99C567D2143}" dt="2020-10-07T13:19:09.148" v="6"/>
          <ac:picMkLst>
            <pc:docMk/>
            <pc:sldMk cId="3874743750" sldId="291"/>
            <ac:picMk id="4" creationId="{2C993E20-41DD-47CA-8676-45A8E26231AB}"/>
          </ac:picMkLst>
        </pc:picChg>
        <pc:picChg chg="add del mod">
          <ac:chgData name="Helen Harmer" userId="S::hch44@bath.ac.uk::1b98946f-c9d0-49c2-ae4f-5ef8c3af1a35" providerId="AD" clId="Web-{045F141F-D007-4B2A-A3F7-D99C567D2143}" dt="2020-10-07T13:19:27.711" v="9"/>
          <ac:picMkLst>
            <pc:docMk/>
            <pc:sldMk cId="3874743750" sldId="291"/>
            <ac:picMk id="5" creationId="{F80F4AA0-24BE-4A21-B874-24BF32A4396F}"/>
          </ac:picMkLst>
        </pc:picChg>
        <pc:picChg chg="add del mod">
          <ac:chgData name="Helen Harmer" userId="S::hch44@bath.ac.uk::1b98946f-c9d0-49c2-ae4f-5ef8c3af1a35" providerId="AD" clId="Web-{045F141F-D007-4B2A-A3F7-D99C567D2143}" dt="2020-10-07T13:19:41.695" v="11"/>
          <ac:picMkLst>
            <pc:docMk/>
            <pc:sldMk cId="3874743750" sldId="291"/>
            <ac:picMk id="6" creationId="{35CAD0B6-7FAF-448E-AEEE-0F59659142C6}"/>
          </ac:picMkLst>
        </pc:picChg>
      </pc:sldChg>
      <pc:sldChg chg="modSp new">
        <pc:chgData name="Helen Harmer" userId="S::hch44@bath.ac.uk::1b98946f-c9d0-49c2-ae4f-5ef8c3af1a35" providerId="AD" clId="Web-{045F141F-D007-4B2A-A3F7-D99C567D2143}" dt="2020-10-07T13:22:24.059" v="244" actId="20577"/>
        <pc:sldMkLst>
          <pc:docMk/>
          <pc:sldMk cId="1830580752" sldId="292"/>
        </pc:sldMkLst>
        <pc:spChg chg="mod">
          <ac:chgData name="Helen Harmer" userId="S::hch44@bath.ac.uk::1b98946f-c9d0-49c2-ae4f-5ef8c3af1a35" providerId="AD" clId="Web-{045F141F-D007-4B2A-A3F7-D99C567D2143}" dt="2020-10-07T13:21:25.901" v="186" actId="20577"/>
          <ac:spMkLst>
            <pc:docMk/>
            <pc:sldMk cId="1830580752" sldId="292"/>
            <ac:spMk id="2" creationId="{CD991D55-BB63-451D-9005-AEE64BA2C3DC}"/>
          </ac:spMkLst>
        </pc:spChg>
        <pc:spChg chg="mod">
          <ac:chgData name="Helen Harmer" userId="S::hch44@bath.ac.uk::1b98946f-c9d0-49c2-ae4f-5ef8c3af1a35" providerId="AD" clId="Web-{045F141F-D007-4B2A-A3F7-D99C567D2143}" dt="2020-10-07T13:22:24.059" v="244" actId="20577"/>
          <ac:spMkLst>
            <pc:docMk/>
            <pc:sldMk cId="1830580752" sldId="292"/>
            <ac:spMk id="3" creationId="{2DFB1B86-597E-405F-B50E-526EDA65A02A}"/>
          </ac:spMkLst>
        </pc:spChg>
      </pc:sldChg>
      <pc:sldChg chg="addSp modSp new">
        <pc:chgData name="Helen Harmer" userId="S::hch44@bath.ac.uk::1b98946f-c9d0-49c2-ae4f-5ef8c3af1a35" providerId="AD" clId="Web-{045F141F-D007-4B2A-A3F7-D99C567D2143}" dt="2020-10-07T13:22:38.715" v="249" actId="1076"/>
        <pc:sldMkLst>
          <pc:docMk/>
          <pc:sldMk cId="2960544971" sldId="293"/>
        </pc:sldMkLst>
        <pc:spChg chg="mod">
          <ac:chgData name="Helen Harmer" userId="S::hch44@bath.ac.uk::1b98946f-c9d0-49c2-ae4f-5ef8c3af1a35" providerId="AD" clId="Web-{045F141F-D007-4B2A-A3F7-D99C567D2143}" dt="2020-10-07T13:21:58.871" v="198" actId="20577"/>
          <ac:spMkLst>
            <pc:docMk/>
            <pc:sldMk cId="2960544971" sldId="293"/>
            <ac:spMk id="2" creationId="{7D991C5C-64EB-436F-956C-6A58514A1A56}"/>
          </ac:spMkLst>
        </pc:spChg>
        <pc:spChg chg="mod">
          <ac:chgData name="Helen Harmer" userId="S::hch44@bath.ac.uk::1b98946f-c9d0-49c2-ae4f-5ef8c3af1a35" providerId="AD" clId="Web-{045F141F-D007-4B2A-A3F7-D99C567D2143}" dt="2020-10-07T13:22:03.855" v="206" actId="20577"/>
          <ac:spMkLst>
            <pc:docMk/>
            <pc:sldMk cId="2960544971" sldId="293"/>
            <ac:spMk id="3" creationId="{3E785865-095D-4431-A8A7-82E02BFAAC7A}"/>
          </ac:spMkLst>
        </pc:spChg>
        <pc:graphicFrameChg chg="add mod modGraphic">
          <ac:chgData name="Helen Harmer" userId="S::hch44@bath.ac.uk::1b98946f-c9d0-49c2-ae4f-5ef8c3af1a35" providerId="AD" clId="Web-{045F141F-D007-4B2A-A3F7-D99C567D2143}" dt="2020-10-07T13:22:38.715" v="249" actId="1076"/>
          <ac:graphicFrameMkLst>
            <pc:docMk/>
            <pc:sldMk cId="2960544971" sldId="293"/>
            <ac:graphicFrameMk id="5" creationId="{6E1258F6-8416-491D-872A-B137F1889D7A}"/>
          </ac:graphicFrameMkLst>
        </pc:graphicFrameChg>
      </pc:sldChg>
      <pc:sldChg chg="addSp delSp modSp add replId">
        <pc:chgData name="Helen Harmer" userId="S::hch44@bath.ac.uk::1b98946f-c9d0-49c2-ae4f-5ef8c3af1a35" providerId="AD" clId="Web-{045F141F-D007-4B2A-A3F7-D99C567D2143}" dt="2020-10-07T13:25:16.454" v="427" actId="20577"/>
        <pc:sldMkLst>
          <pc:docMk/>
          <pc:sldMk cId="3359943964" sldId="294"/>
        </pc:sldMkLst>
        <pc:spChg chg="mod">
          <ac:chgData name="Helen Harmer" userId="S::hch44@bath.ac.uk::1b98946f-c9d0-49c2-ae4f-5ef8c3af1a35" providerId="AD" clId="Web-{045F141F-D007-4B2A-A3F7-D99C567D2143}" dt="2020-10-07T13:25:16.454" v="427" actId="20577"/>
          <ac:spMkLst>
            <pc:docMk/>
            <pc:sldMk cId="3359943964" sldId="294"/>
            <ac:spMk id="2" creationId="{7D991C5C-64EB-436F-956C-6A58514A1A56}"/>
          </ac:spMkLst>
        </pc:spChg>
        <pc:spChg chg="mod">
          <ac:chgData name="Helen Harmer" userId="S::hch44@bath.ac.uk::1b98946f-c9d0-49c2-ae4f-5ef8c3af1a35" providerId="AD" clId="Web-{045F141F-D007-4B2A-A3F7-D99C567D2143}" dt="2020-10-07T13:25:07.938" v="413" actId="20577"/>
          <ac:spMkLst>
            <pc:docMk/>
            <pc:sldMk cId="3359943964" sldId="294"/>
            <ac:spMk id="3" creationId="{3E785865-095D-4431-A8A7-82E02BFAAC7A}"/>
          </ac:spMkLst>
        </pc:spChg>
        <pc:graphicFrameChg chg="del">
          <ac:chgData name="Helen Harmer" userId="S::hch44@bath.ac.uk::1b98946f-c9d0-49c2-ae4f-5ef8c3af1a35" providerId="AD" clId="Web-{045F141F-D007-4B2A-A3F7-D99C567D2143}" dt="2020-10-07T13:24:46.140" v="358"/>
          <ac:graphicFrameMkLst>
            <pc:docMk/>
            <pc:sldMk cId="3359943964" sldId="294"/>
            <ac:graphicFrameMk id="5" creationId="{6E1258F6-8416-491D-872A-B137F1889D7A}"/>
          </ac:graphicFrameMkLst>
        </pc:graphicFrameChg>
        <pc:graphicFrameChg chg="add mod modGraphic">
          <ac:chgData name="Helen Harmer" userId="S::hch44@bath.ac.uk::1b98946f-c9d0-49c2-ae4f-5ef8c3af1a35" providerId="AD" clId="Web-{045F141F-D007-4B2A-A3F7-D99C567D2143}" dt="2020-10-07T13:25:12.813" v="416" actId="1076"/>
          <ac:graphicFrameMkLst>
            <pc:docMk/>
            <pc:sldMk cId="3359943964" sldId="294"/>
            <ac:graphicFrameMk id="7" creationId="{5559DC0B-24BD-470C-BE06-C4E78BFEF2B7}"/>
          </ac:graphicFrameMkLst>
        </pc:graphicFrameChg>
        <pc:picChg chg="add del mod">
          <ac:chgData name="Helen Harmer" userId="S::hch44@bath.ac.uk::1b98946f-c9d0-49c2-ae4f-5ef8c3af1a35" providerId="AD" clId="Web-{045F141F-D007-4B2A-A3F7-D99C567D2143}" dt="2020-10-07T13:24:39.015" v="357"/>
          <ac:picMkLst>
            <pc:docMk/>
            <pc:sldMk cId="3359943964" sldId="294"/>
            <ac:picMk id="4" creationId="{F7E965C9-59B7-4F2A-88E5-001C2C9134FD}"/>
          </ac:picMkLst>
        </pc:picChg>
      </pc:sldChg>
      <pc:sldChg chg="addSp delSp modSp add ord replId">
        <pc:chgData name="Helen Harmer" userId="S::hch44@bath.ac.uk::1b98946f-c9d0-49c2-ae4f-5ef8c3af1a35" providerId="AD" clId="Web-{045F141F-D007-4B2A-A3F7-D99C567D2143}" dt="2020-10-07T13:23:49.686" v="351"/>
        <pc:sldMkLst>
          <pc:docMk/>
          <pc:sldMk cId="4233257821" sldId="295"/>
        </pc:sldMkLst>
        <pc:spChg chg="mod">
          <ac:chgData name="Helen Harmer" userId="S::hch44@bath.ac.uk::1b98946f-c9d0-49c2-ae4f-5ef8c3af1a35" providerId="AD" clId="Web-{045F141F-D007-4B2A-A3F7-D99C567D2143}" dt="2020-10-07T13:23:44.623" v="349" actId="20577"/>
          <ac:spMkLst>
            <pc:docMk/>
            <pc:sldMk cId="4233257821" sldId="295"/>
            <ac:spMk id="3" creationId="{3E785865-095D-4431-A8A7-82E02BFAAC7A}"/>
          </ac:spMkLst>
        </pc:spChg>
        <pc:graphicFrameChg chg="del mod modGraphic">
          <ac:chgData name="Helen Harmer" userId="S::hch44@bath.ac.uk::1b98946f-c9d0-49c2-ae4f-5ef8c3af1a35" providerId="AD" clId="Web-{045F141F-D007-4B2A-A3F7-D99C567D2143}" dt="2020-10-07T13:23:04.278" v="254"/>
          <ac:graphicFrameMkLst>
            <pc:docMk/>
            <pc:sldMk cId="4233257821" sldId="295"/>
            <ac:graphicFrameMk id="5" creationId="{6E1258F6-8416-491D-872A-B137F1889D7A}"/>
          </ac:graphicFrameMkLst>
        </pc:graphicFrameChg>
        <pc:graphicFrameChg chg="add mod modGraphic">
          <ac:chgData name="Helen Harmer" userId="S::hch44@bath.ac.uk::1b98946f-c9d0-49c2-ae4f-5ef8c3af1a35" providerId="AD" clId="Web-{045F141F-D007-4B2A-A3F7-D99C567D2143}" dt="2020-10-07T13:23:14.904" v="260" actId="1076"/>
          <ac:graphicFrameMkLst>
            <pc:docMk/>
            <pc:sldMk cId="4233257821" sldId="295"/>
            <ac:graphicFrameMk id="6" creationId="{39FAE960-E23C-4B29-8184-8429D4C4E180}"/>
          </ac:graphicFrameMkLst>
        </pc:graphicFrameChg>
      </pc:sldChg>
      <pc:sldChg chg="modSp new">
        <pc:chgData name="Helen Harmer" userId="S::hch44@bath.ac.uk::1b98946f-c9d0-49c2-ae4f-5ef8c3af1a35" providerId="AD" clId="Web-{045F141F-D007-4B2A-A3F7-D99C567D2143}" dt="2020-10-07T13:26:07.736" v="477" actId="20577"/>
        <pc:sldMkLst>
          <pc:docMk/>
          <pc:sldMk cId="1709867263" sldId="296"/>
        </pc:sldMkLst>
        <pc:spChg chg="mod">
          <ac:chgData name="Helen Harmer" userId="S::hch44@bath.ac.uk::1b98946f-c9d0-49c2-ae4f-5ef8c3af1a35" providerId="AD" clId="Web-{045F141F-D007-4B2A-A3F7-D99C567D2143}" dt="2020-10-07T13:25:48.048" v="461" actId="20577"/>
          <ac:spMkLst>
            <pc:docMk/>
            <pc:sldMk cId="1709867263" sldId="296"/>
            <ac:spMk id="2" creationId="{1F46203E-21EE-4DB4-B6C8-C279171996AE}"/>
          </ac:spMkLst>
        </pc:spChg>
        <pc:spChg chg="mod">
          <ac:chgData name="Helen Harmer" userId="S::hch44@bath.ac.uk::1b98946f-c9d0-49c2-ae4f-5ef8c3af1a35" providerId="AD" clId="Web-{045F141F-D007-4B2A-A3F7-D99C567D2143}" dt="2020-10-07T13:26:07.736" v="477" actId="20577"/>
          <ac:spMkLst>
            <pc:docMk/>
            <pc:sldMk cId="1709867263" sldId="296"/>
            <ac:spMk id="3" creationId="{608B5B08-6B72-4B35-9C3F-9ABFEFA1EFC9}"/>
          </ac:spMkLst>
        </pc:spChg>
      </pc:sldChg>
      <pc:sldChg chg="addSp modSp new">
        <pc:chgData name="Helen Harmer" userId="S::hch44@bath.ac.uk::1b98946f-c9d0-49c2-ae4f-5ef8c3af1a35" providerId="AD" clId="Web-{045F141F-D007-4B2A-A3F7-D99C567D2143}" dt="2020-10-07T13:26:55.034" v="524" actId="1076"/>
        <pc:sldMkLst>
          <pc:docMk/>
          <pc:sldMk cId="3420955820" sldId="297"/>
        </pc:sldMkLst>
        <pc:spChg chg="mod">
          <ac:chgData name="Helen Harmer" userId="S::hch44@bath.ac.uk::1b98946f-c9d0-49c2-ae4f-5ef8c3af1a35" providerId="AD" clId="Web-{045F141F-D007-4B2A-A3F7-D99C567D2143}" dt="2020-10-07T13:26:25.205" v="489" actId="20577"/>
          <ac:spMkLst>
            <pc:docMk/>
            <pc:sldMk cId="3420955820" sldId="297"/>
            <ac:spMk id="2" creationId="{B9C4620D-BADF-45B8-809B-D5E8009B06A4}"/>
          </ac:spMkLst>
        </pc:spChg>
        <pc:spChg chg="mod">
          <ac:chgData name="Helen Harmer" userId="S::hch44@bath.ac.uk::1b98946f-c9d0-49c2-ae4f-5ef8c3af1a35" providerId="AD" clId="Web-{045F141F-D007-4B2A-A3F7-D99C567D2143}" dt="2020-10-07T13:26:45.721" v="519" actId="20577"/>
          <ac:spMkLst>
            <pc:docMk/>
            <pc:sldMk cId="3420955820" sldId="297"/>
            <ac:spMk id="3" creationId="{9620ECEB-3D4D-45CE-98D5-7E0132E4E011}"/>
          </ac:spMkLst>
        </pc:spChg>
        <pc:graphicFrameChg chg="add mod modGraphic">
          <ac:chgData name="Helen Harmer" userId="S::hch44@bath.ac.uk::1b98946f-c9d0-49c2-ae4f-5ef8c3af1a35" providerId="AD" clId="Web-{045F141F-D007-4B2A-A3F7-D99C567D2143}" dt="2020-10-07T13:26:55.034" v="524" actId="1076"/>
          <ac:graphicFrameMkLst>
            <pc:docMk/>
            <pc:sldMk cId="3420955820" sldId="297"/>
            <ac:graphicFrameMk id="5" creationId="{633CD981-281B-454D-91D2-BF5B9F2C6191}"/>
          </ac:graphicFrameMkLst>
        </pc:graphicFrameChg>
      </pc:sldChg>
      <pc:sldChg chg="modSp new">
        <pc:chgData name="Helen Harmer" userId="S::hch44@bath.ac.uk::1b98946f-c9d0-49c2-ae4f-5ef8c3af1a35" providerId="AD" clId="Web-{045F141F-D007-4B2A-A3F7-D99C567D2143}" dt="2020-10-07T13:27:28.660" v="584" actId="20577"/>
        <pc:sldMkLst>
          <pc:docMk/>
          <pc:sldMk cId="1161708205" sldId="298"/>
        </pc:sldMkLst>
        <pc:spChg chg="mod">
          <ac:chgData name="Helen Harmer" userId="S::hch44@bath.ac.uk::1b98946f-c9d0-49c2-ae4f-5ef8c3af1a35" providerId="AD" clId="Web-{045F141F-D007-4B2A-A3F7-D99C567D2143}" dt="2020-10-07T13:27:15.613" v="575" actId="20577"/>
          <ac:spMkLst>
            <pc:docMk/>
            <pc:sldMk cId="1161708205" sldId="298"/>
            <ac:spMk id="2" creationId="{8E42753E-131A-414D-9CB6-81FCF124D27B}"/>
          </ac:spMkLst>
        </pc:spChg>
        <pc:spChg chg="mod">
          <ac:chgData name="Helen Harmer" userId="S::hch44@bath.ac.uk::1b98946f-c9d0-49c2-ae4f-5ef8c3af1a35" providerId="AD" clId="Web-{045F141F-D007-4B2A-A3F7-D99C567D2143}" dt="2020-10-07T13:27:28.660" v="584" actId="20577"/>
          <ac:spMkLst>
            <pc:docMk/>
            <pc:sldMk cId="1161708205" sldId="298"/>
            <ac:spMk id="3" creationId="{C2962BF8-BEED-4240-AA1D-6CAE3B224A00}"/>
          </ac:spMkLst>
        </pc:spChg>
      </pc:sldChg>
    </pc:docChg>
  </pc:docChgLst>
  <pc:docChgLst>
    <pc:chgData name="Sergios Gavriilidis" userId="S::sg2295@bath.ac.uk::1bd312a7-2dbe-4c5a-9c95-313b003edf87" providerId="AD" clId="Web-{F78C9241-8DBA-42AB-947B-B5063A0D7C40}"/>
    <pc:docChg chg="modSld">
      <pc:chgData name="Sergios Gavriilidis" userId="S::sg2295@bath.ac.uk::1bd312a7-2dbe-4c5a-9c95-313b003edf87" providerId="AD" clId="Web-{F78C9241-8DBA-42AB-947B-B5063A0D7C40}" dt="2020-10-06T21:52:55.519" v="102" actId="1076"/>
      <pc:docMkLst>
        <pc:docMk/>
      </pc:docMkLst>
      <pc:sldChg chg="modSp">
        <pc:chgData name="Sergios Gavriilidis" userId="S::sg2295@bath.ac.uk::1bd312a7-2dbe-4c5a-9c95-313b003edf87" providerId="AD" clId="Web-{F78C9241-8DBA-42AB-947B-B5063A0D7C40}" dt="2020-10-06T21:49:52.868" v="55" actId="20577"/>
        <pc:sldMkLst>
          <pc:docMk/>
          <pc:sldMk cId="3603917474" sldId="271"/>
        </pc:sldMkLst>
        <pc:spChg chg="mod">
          <ac:chgData name="Sergios Gavriilidis" userId="S::sg2295@bath.ac.uk::1bd312a7-2dbe-4c5a-9c95-313b003edf87" providerId="AD" clId="Web-{F78C9241-8DBA-42AB-947B-B5063A0D7C40}" dt="2020-10-06T21:49:52.868" v="55" actId="20577"/>
          <ac:spMkLst>
            <pc:docMk/>
            <pc:sldMk cId="3603917474" sldId="271"/>
            <ac:spMk id="3" creationId="{08A636E3-993B-4AE8-A8AB-15526C2714C2}"/>
          </ac:spMkLst>
        </pc:spChg>
      </pc:sldChg>
      <pc:sldChg chg="addSp delSp modSp">
        <pc:chgData name="Sergios Gavriilidis" userId="S::sg2295@bath.ac.uk::1bd312a7-2dbe-4c5a-9c95-313b003edf87" providerId="AD" clId="Web-{F78C9241-8DBA-42AB-947B-B5063A0D7C40}" dt="2020-10-06T21:52:55.519" v="102" actId="1076"/>
        <pc:sldMkLst>
          <pc:docMk/>
          <pc:sldMk cId="3987624264" sldId="274"/>
        </pc:sldMkLst>
        <pc:spChg chg="mod">
          <ac:chgData name="Sergios Gavriilidis" userId="S::sg2295@bath.ac.uk::1bd312a7-2dbe-4c5a-9c95-313b003edf87" providerId="AD" clId="Web-{F78C9241-8DBA-42AB-947B-B5063A0D7C40}" dt="2020-10-06T21:52:45.346" v="94" actId="20577"/>
          <ac:spMkLst>
            <pc:docMk/>
            <pc:sldMk cId="3987624264" sldId="274"/>
            <ac:spMk id="2" creationId="{ACE09AB1-A6DB-4C34-AEAC-7E3FD6D6622F}"/>
          </ac:spMkLst>
        </pc:spChg>
        <pc:spChg chg="add del mod">
          <ac:chgData name="Sergios Gavriilidis" userId="S::sg2295@bath.ac.uk::1bd312a7-2dbe-4c5a-9c95-313b003edf87" providerId="AD" clId="Web-{F78C9241-8DBA-42AB-947B-B5063A0D7C40}" dt="2020-10-06T21:52:32.283" v="76" actId="20577"/>
          <ac:spMkLst>
            <pc:docMk/>
            <pc:sldMk cId="3987624264" sldId="274"/>
            <ac:spMk id="3" creationId="{F47BA842-BAF7-40F2-8E1E-866E3E2AE567}"/>
          </ac:spMkLst>
        </pc:spChg>
        <pc:picChg chg="add del mod ord">
          <ac:chgData name="Sergios Gavriilidis" userId="S::sg2295@bath.ac.uk::1bd312a7-2dbe-4c5a-9c95-313b003edf87" providerId="AD" clId="Web-{F78C9241-8DBA-42AB-947B-B5063A0D7C40}" dt="2020-10-06T21:52:29.142" v="58"/>
          <ac:picMkLst>
            <pc:docMk/>
            <pc:sldMk cId="3987624264" sldId="274"/>
            <ac:picMk id="4" creationId="{83E98235-523F-4A45-BB1C-62EF6C294DE4}"/>
          </ac:picMkLst>
        </pc:picChg>
        <pc:picChg chg="add mod">
          <ac:chgData name="Sergios Gavriilidis" userId="S::sg2295@bath.ac.uk::1bd312a7-2dbe-4c5a-9c95-313b003edf87" providerId="AD" clId="Web-{F78C9241-8DBA-42AB-947B-B5063A0D7C40}" dt="2020-10-06T21:52:55.519" v="102" actId="1076"/>
          <ac:picMkLst>
            <pc:docMk/>
            <pc:sldMk cId="3987624264" sldId="274"/>
            <ac:picMk id="5" creationId="{84C239EB-1CD9-4BCA-AE1F-B0D615965CB5}"/>
          </ac:picMkLst>
        </pc:picChg>
      </pc:sldChg>
    </pc:docChg>
  </pc:docChgLst>
  <pc:docChgLst>
    <pc:chgData name="Sergios Gavriilidis" userId="S::sg2295@bath.ac.uk::1bd312a7-2dbe-4c5a-9c95-313b003edf87" providerId="AD" clId="Web-{CD5A1428-0EC0-4C03-B38C-4D4450F328E7}"/>
    <pc:docChg chg="addSld modSld">
      <pc:chgData name="Sergios Gavriilidis" userId="S::sg2295@bath.ac.uk::1bd312a7-2dbe-4c5a-9c95-313b003edf87" providerId="AD" clId="Web-{CD5A1428-0EC0-4C03-B38C-4D4450F328E7}" dt="2020-10-06T22:12:36.163" v="627"/>
      <pc:docMkLst>
        <pc:docMk/>
      </pc:docMkLst>
      <pc:sldChg chg="addSp delSp modSp">
        <pc:chgData name="Sergios Gavriilidis" userId="S::sg2295@bath.ac.uk::1bd312a7-2dbe-4c5a-9c95-313b003edf87" providerId="AD" clId="Web-{CD5A1428-0EC0-4C03-B38C-4D4450F328E7}" dt="2020-10-06T22:10:53.755" v="626" actId="1076"/>
        <pc:sldMkLst>
          <pc:docMk/>
          <pc:sldMk cId="3987624264" sldId="274"/>
        </pc:sldMkLst>
        <pc:spChg chg="mod">
          <ac:chgData name="Sergios Gavriilidis" userId="S::sg2295@bath.ac.uk::1bd312a7-2dbe-4c5a-9c95-313b003edf87" providerId="AD" clId="Web-{CD5A1428-0EC0-4C03-B38C-4D4450F328E7}" dt="2020-10-06T22:08:24.751" v="480" actId="1076"/>
          <ac:spMkLst>
            <pc:docMk/>
            <pc:sldMk cId="3987624264" sldId="274"/>
            <ac:spMk id="3" creationId="{F47BA842-BAF7-40F2-8E1E-866E3E2AE567}"/>
          </ac:spMkLst>
        </pc:spChg>
        <pc:spChg chg="add del mod">
          <ac:chgData name="Sergios Gavriilidis" userId="S::sg2295@bath.ac.uk::1bd312a7-2dbe-4c5a-9c95-313b003edf87" providerId="AD" clId="Web-{CD5A1428-0EC0-4C03-B38C-4D4450F328E7}" dt="2020-10-06T21:57:35.140" v="56"/>
          <ac:spMkLst>
            <pc:docMk/>
            <pc:sldMk cId="3987624264" sldId="274"/>
            <ac:spMk id="4" creationId="{7E64DB62-CBCD-4BA5-8597-20D72DF52141}"/>
          </ac:spMkLst>
        </pc:spChg>
        <pc:spChg chg="add del mod">
          <ac:chgData name="Sergios Gavriilidis" userId="S::sg2295@bath.ac.uk::1bd312a7-2dbe-4c5a-9c95-313b003edf87" providerId="AD" clId="Web-{CD5A1428-0EC0-4C03-B38C-4D4450F328E7}" dt="2020-10-06T22:02:14.507" v="332"/>
          <ac:spMkLst>
            <pc:docMk/>
            <pc:sldMk cId="3987624264" sldId="274"/>
            <ac:spMk id="9" creationId="{9FBE705E-ECFA-46C7-878F-1FB249684DB4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08:24.813" v="482" actId="1076"/>
          <ac:spMkLst>
            <pc:docMk/>
            <pc:sldMk cId="3987624264" sldId="274"/>
            <ac:spMk id="12" creationId="{C6CAA0F5-D50F-4F5F-B25B-00E482CAABA5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08:24.813" v="483" actId="1076"/>
          <ac:spMkLst>
            <pc:docMk/>
            <pc:sldMk cId="3987624264" sldId="274"/>
            <ac:spMk id="13" creationId="{652EC8D1-28A3-43DA-9BF6-A7BE39E0628E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08:24.813" v="484" actId="1076"/>
          <ac:spMkLst>
            <pc:docMk/>
            <pc:sldMk cId="3987624264" sldId="274"/>
            <ac:spMk id="14" creationId="{C0D8561B-1E5E-4451-B51E-FBFCD66369A6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08:45.751" v="491"/>
          <ac:spMkLst>
            <pc:docMk/>
            <pc:sldMk cId="3987624264" sldId="274"/>
            <ac:spMk id="15" creationId="{17E25303-127F-4AC5-89BA-31B6D62A8AA9}"/>
          </ac:spMkLst>
        </pc:spChg>
        <pc:spChg chg="add del">
          <ac:chgData name="Sergios Gavriilidis" userId="S::sg2295@bath.ac.uk::1bd312a7-2dbe-4c5a-9c95-313b003edf87" providerId="AD" clId="Web-{CD5A1428-0EC0-4C03-B38C-4D4450F328E7}" dt="2020-10-06T22:08:56.439" v="493"/>
          <ac:spMkLst>
            <pc:docMk/>
            <pc:sldMk cId="3987624264" sldId="274"/>
            <ac:spMk id="16" creationId="{2F08C565-E4FB-4106-BBFB-A5371EFDEACA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09:21.783" v="535" actId="1076"/>
          <ac:spMkLst>
            <pc:docMk/>
            <pc:sldMk cId="3987624264" sldId="274"/>
            <ac:spMk id="17" creationId="{86E101E0-9386-4709-BC4A-4CFD00FA1D7B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09:41.425" v="540"/>
          <ac:spMkLst>
            <pc:docMk/>
            <pc:sldMk cId="3987624264" sldId="274"/>
            <ac:spMk id="18" creationId="{05631976-0532-4C43-9D23-BFB7568E666E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10:05.300" v="551" actId="14100"/>
          <ac:spMkLst>
            <pc:docMk/>
            <pc:sldMk cId="3987624264" sldId="274"/>
            <ac:spMk id="19" creationId="{822BC0F1-F86A-48B1-937F-43E0AEBD00DD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10:19.144" v="578" actId="1076"/>
          <ac:spMkLst>
            <pc:docMk/>
            <pc:sldMk cId="3987624264" sldId="274"/>
            <ac:spMk id="20" creationId="{2BCB1A05-B892-47A6-94A5-85E71778959F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10:34.473" v="583"/>
          <ac:spMkLst>
            <pc:docMk/>
            <pc:sldMk cId="3987624264" sldId="274"/>
            <ac:spMk id="21" creationId="{ADF84984-3DD1-4CB4-8787-88EF4C95E815}"/>
          </ac:spMkLst>
        </pc:spChg>
        <pc:spChg chg="add mod">
          <ac:chgData name="Sergios Gavriilidis" userId="S::sg2295@bath.ac.uk::1bd312a7-2dbe-4c5a-9c95-313b003edf87" providerId="AD" clId="Web-{CD5A1428-0EC0-4C03-B38C-4D4450F328E7}" dt="2020-10-06T22:10:53.755" v="626" actId="1076"/>
          <ac:spMkLst>
            <pc:docMk/>
            <pc:sldMk cId="3987624264" sldId="274"/>
            <ac:spMk id="22" creationId="{D56CFA40-D6DE-4450-A3C9-CC3549D3452F}"/>
          </ac:spMkLst>
        </pc:spChg>
        <pc:picChg chg="add del mod">
          <ac:chgData name="Sergios Gavriilidis" userId="S::sg2295@bath.ac.uk::1bd312a7-2dbe-4c5a-9c95-313b003edf87" providerId="AD" clId="Web-{CD5A1428-0EC0-4C03-B38C-4D4450F328E7}" dt="2020-10-06T21:58:35.220" v="67"/>
          <ac:picMkLst>
            <pc:docMk/>
            <pc:sldMk cId="3987624264" sldId="274"/>
            <ac:picMk id="5" creationId="{2C197FAF-288E-4957-9066-589FAD24058A}"/>
          </ac:picMkLst>
        </pc:picChg>
        <pc:picChg chg="add del mod">
          <ac:chgData name="Sergios Gavriilidis" userId="S::sg2295@bath.ac.uk::1bd312a7-2dbe-4c5a-9c95-313b003edf87" providerId="AD" clId="Web-{CD5A1428-0EC0-4C03-B38C-4D4450F328E7}" dt="2020-10-06T21:58:37.064" v="68"/>
          <ac:picMkLst>
            <pc:docMk/>
            <pc:sldMk cId="3987624264" sldId="274"/>
            <ac:picMk id="6" creationId="{DC9665E7-2053-40C8-9792-F382606EDCF8}"/>
          </ac:picMkLst>
        </pc:picChg>
        <pc:picChg chg="add del mod">
          <ac:chgData name="Sergios Gavriilidis" userId="S::sg2295@bath.ac.uk::1bd312a7-2dbe-4c5a-9c95-313b003edf87" providerId="AD" clId="Web-{CD5A1428-0EC0-4C03-B38C-4D4450F328E7}" dt="2020-10-06T22:00:43.161" v="272"/>
          <ac:picMkLst>
            <pc:docMk/>
            <pc:sldMk cId="3987624264" sldId="274"/>
            <ac:picMk id="7" creationId="{123C5088-F564-4F77-A556-61311E94F902}"/>
          </ac:picMkLst>
        </pc:picChg>
        <pc:picChg chg="add del mod">
          <ac:chgData name="Sergios Gavriilidis" userId="S::sg2295@bath.ac.uk::1bd312a7-2dbe-4c5a-9c95-313b003edf87" providerId="AD" clId="Web-{CD5A1428-0EC0-4C03-B38C-4D4450F328E7}" dt="2020-10-06T22:04:13.619" v="333"/>
          <ac:picMkLst>
            <pc:docMk/>
            <pc:sldMk cId="3987624264" sldId="274"/>
            <ac:picMk id="8" creationId="{6F6D4294-B64B-4E81-8DC3-6CFE33D171B2}"/>
          </ac:picMkLst>
        </pc:picChg>
        <pc:picChg chg="add del mod">
          <ac:chgData name="Sergios Gavriilidis" userId="S::sg2295@bath.ac.uk::1bd312a7-2dbe-4c5a-9c95-313b003edf87" providerId="AD" clId="Web-{CD5A1428-0EC0-4C03-B38C-4D4450F328E7}" dt="2020-10-06T22:04:30.214" v="339"/>
          <ac:picMkLst>
            <pc:docMk/>
            <pc:sldMk cId="3987624264" sldId="274"/>
            <ac:picMk id="10" creationId="{B8FDD60B-3585-4F7C-8436-3BD88AFD4AF9}"/>
          </ac:picMkLst>
        </pc:picChg>
        <pc:picChg chg="add mod">
          <ac:chgData name="Sergios Gavriilidis" userId="S::sg2295@bath.ac.uk::1bd312a7-2dbe-4c5a-9c95-313b003edf87" providerId="AD" clId="Web-{CD5A1428-0EC0-4C03-B38C-4D4450F328E7}" dt="2020-10-06T22:08:24.798" v="481" actId="1076"/>
          <ac:picMkLst>
            <pc:docMk/>
            <pc:sldMk cId="3987624264" sldId="274"/>
            <ac:picMk id="11" creationId="{D7939A65-DCEF-4EFE-9A1F-23516AF513AE}"/>
          </ac:picMkLst>
        </pc:picChg>
      </pc:sldChg>
      <pc:sldChg chg="new">
        <pc:chgData name="Sergios Gavriilidis" userId="S::sg2295@bath.ac.uk::1bd312a7-2dbe-4c5a-9c95-313b003edf87" providerId="AD" clId="Web-{CD5A1428-0EC0-4C03-B38C-4D4450F328E7}" dt="2020-10-06T22:12:36.163" v="627"/>
        <pc:sldMkLst>
          <pc:docMk/>
          <pc:sldMk cId="4115880248" sldId="275"/>
        </pc:sldMkLst>
      </pc:sldChg>
    </pc:docChg>
  </pc:docChgLst>
  <pc:docChgLst>
    <pc:chgData name="Sergios Gavriilidis" userId="S::sg2295@bath.ac.uk::1bd312a7-2dbe-4c5a-9c95-313b003edf87" providerId="AD" clId="Web-{79E97995-DEF1-45C3-A278-5258B6D419C7}"/>
    <pc:docChg chg="modSld sldOrd">
      <pc:chgData name="Sergios Gavriilidis" userId="S::sg2295@bath.ac.uk::1bd312a7-2dbe-4c5a-9c95-313b003edf87" providerId="AD" clId="Web-{79E97995-DEF1-45C3-A278-5258B6D419C7}" dt="2020-10-08T15:06:06.543" v="89"/>
      <pc:docMkLst>
        <pc:docMk/>
      </pc:docMkLst>
      <pc:sldChg chg="ord">
        <pc:chgData name="Sergios Gavriilidis" userId="S::sg2295@bath.ac.uk::1bd312a7-2dbe-4c5a-9c95-313b003edf87" providerId="AD" clId="Web-{79E97995-DEF1-45C3-A278-5258B6D419C7}" dt="2020-10-08T15:05:07.713" v="49"/>
        <pc:sldMkLst>
          <pc:docMk/>
          <pc:sldMk cId="1350851897" sldId="268"/>
        </pc:sldMkLst>
      </pc:sldChg>
      <pc:sldChg chg="modSp">
        <pc:chgData name="Sergios Gavriilidis" userId="S::sg2295@bath.ac.uk::1bd312a7-2dbe-4c5a-9c95-313b003edf87" providerId="AD" clId="Web-{79E97995-DEF1-45C3-A278-5258B6D419C7}" dt="2020-10-08T14:46:34.616" v="33" actId="20577"/>
        <pc:sldMkLst>
          <pc:docMk/>
          <pc:sldMk cId="3603917474" sldId="271"/>
        </pc:sldMkLst>
        <pc:spChg chg="mod">
          <ac:chgData name="Sergios Gavriilidis" userId="S::sg2295@bath.ac.uk::1bd312a7-2dbe-4c5a-9c95-313b003edf87" providerId="AD" clId="Web-{79E97995-DEF1-45C3-A278-5258B6D419C7}" dt="2020-10-08T14:46:34.616" v="33" actId="20577"/>
          <ac:spMkLst>
            <pc:docMk/>
            <pc:sldMk cId="3603917474" sldId="271"/>
            <ac:spMk id="3" creationId="{08A636E3-993B-4AE8-A8AB-15526C2714C2}"/>
          </ac:spMkLst>
        </pc:spChg>
      </pc:sldChg>
      <pc:sldChg chg="ord">
        <pc:chgData name="Sergios Gavriilidis" userId="S::sg2295@bath.ac.uk::1bd312a7-2dbe-4c5a-9c95-313b003edf87" providerId="AD" clId="Web-{79E97995-DEF1-45C3-A278-5258B6D419C7}" dt="2020-10-08T15:05:25.698" v="63"/>
        <pc:sldMkLst>
          <pc:docMk/>
          <pc:sldMk cId="1053130725" sldId="272"/>
        </pc:sldMkLst>
      </pc:sldChg>
      <pc:sldChg chg="ord">
        <pc:chgData name="Sergios Gavriilidis" userId="S::sg2295@bath.ac.uk::1bd312a7-2dbe-4c5a-9c95-313b003edf87" providerId="AD" clId="Web-{79E97995-DEF1-45C3-A278-5258B6D419C7}" dt="2020-10-08T15:06:06.543" v="89"/>
        <pc:sldMkLst>
          <pc:docMk/>
          <pc:sldMk cId="4115880248" sldId="275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6"/>
        <pc:sldMkLst>
          <pc:docMk/>
          <pc:sldMk cId="748307138" sldId="276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5"/>
        <pc:sldMkLst>
          <pc:docMk/>
          <pc:sldMk cId="3888089459" sldId="277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7"/>
        <pc:sldMkLst>
          <pc:docMk/>
          <pc:sldMk cId="2975496904" sldId="278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4"/>
        <pc:sldMkLst>
          <pc:docMk/>
          <pc:sldMk cId="2558551517" sldId="279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2"/>
        <pc:sldMkLst>
          <pc:docMk/>
          <pc:sldMk cId="1713161168" sldId="280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1"/>
        <pc:sldMkLst>
          <pc:docMk/>
          <pc:sldMk cId="3302974366" sldId="281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0"/>
        <pc:sldMkLst>
          <pc:docMk/>
          <pc:sldMk cId="4002201012" sldId="282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78"/>
        <pc:sldMkLst>
          <pc:docMk/>
          <pc:sldMk cId="1324248008" sldId="283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77"/>
        <pc:sldMkLst>
          <pc:docMk/>
          <pc:sldMk cId="2121308823" sldId="284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8"/>
        <pc:sldMkLst>
          <pc:docMk/>
          <pc:sldMk cId="1475226075" sldId="302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79"/>
        <pc:sldMkLst>
          <pc:docMk/>
          <pc:sldMk cId="4067827668" sldId="303"/>
        </pc:sldMkLst>
      </pc:sldChg>
      <pc:sldChg chg="ord">
        <pc:chgData name="Sergios Gavriilidis" userId="S::sg2295@bath.ac.uk::1bd312a7-2dbe-4c5a-9c95-313b003edf87" providerId="AD" clId="Web-{79E97995-DEF1-45C3-A278-5258B6D419C7}" dt="2020-10-08T15:05:55.855" v="83"/>
        <pc:sldMkLst>
          <pc:docMk/>
          <pc:sldMk cId="2255964521" sldId="304"/>
        </pc:sldMkLst>
      </pc:sldChg>
    </pc:docChg>
  </pc:docChgLst>
  <pc:docChgLst>
    <pc:chgData name="Sergios Gavriilidis" userId="S::sg2295@bath.ac.uk::1bd312a7-2dbe-4c5a-9c95-313b003edf87" providerId="AD" clId="Web-{C592F6F6-4B38-49C9-89FD-6BE6D769EE1C}"/>
    <pc:docChg chg="modSld">
      <pc:chgData name="Sergios Gavriilidis" userId="S::sg2295@bath.ac.uk::1bd312a7-2dbe-4c5a-9c95-313b003edf87" providerId="AD" clId="Web-{C592F6F6-4B38-49C9-89FD-6BE6D769EE1C}" dt="2020-10-06T22:17:19.269" v="334"/>
      <pc:docMkLst>
        <pc:docMk/>
      </pc:docMkLst>
      <pc:sldChg chg="modSp addAnim modAnim">
        <pc:chgData name="Sergios Gavriilidis" userId="S::sg2295@bath.ac.uk::1bd312a7-2dbe-4c5a-9c95-313b003edf87" providerId="AD" clId="Web-{C592F6F6-4B38-49C9-89FD-6BE6D769EE1C}" dt="2020-10-06T22:17:16.019" v="333"/>
        <pc:sldMkLst>
          <pc:docMk/>
          <pc:sldMk cId="4115880248" sldId="275"/>
        </pc:sldMkLst>
        <pc:spChg chg="mod">
          <ac:chgData name="Sergios Gavriilidis" userId="S::sg2295@bath.ac.uk::1bd312a7-2dbe-4c5a-9c95-313b003edf87" providerId="AD" clId="Web-{C592F6F6-4B38-49C9-89FD-6BE6D769EE1C}" dt="2020-10-06T22:13:23.158" v="20" actId="20577"/>
          <ac:spMkLst>
            <pc:docMk/>
            <pc:sldMk cId="4115880248" sldId="275"/>
            <ac:spMk id="2" creationId="{B45D45CB-AA53-4F09-A4F9-65827252B103}"/>
          </ac:spMkLst>
        </pc:spChg>
        <pc:spChg chg="mod">
          <ac:chgData name="Sergios Gavriilidis" userId="S::sg2295@bath.ac.uk::1bd312a7-2dbe-4c5a-9c95-313b003edf87" providerId="AD" clId="Web-{C592F6F6-4B38-49C9-89FD-6BE6D769EE1C}" dt="2020-10-06T22:15:52.565" v="323" actId="1076"/>
          <ac:spMkLst>
            <pc:docMk/>
            <pc:sldMk cId="4115880248" sldId="275"/>
            <ac:spMk id="3" creationId="{AF881E4D-9A41-448E-9D37-29CA222ADA85}"/>
          </ac:spMkLst>
        </pc:spChg>
      </pc:sldChg>
    </pc:docChg>
  </pc:docChgLst>
  <pc:docChgLst>
    <pc:chgData name="Ollie Jonas" userId="S::onj20@bath.ac.uk::5883af4f-6db8-4e77-a1a0-3cc475b486a8" providerId="AD" clId="Web-{9ADA883C-C6E2-4039-9DD4-6EEE55F1E9EA}"/>
    <pc:docChg chg="modSld">
      <pc:chgData name="Ollie Jonas" userId="S::onj20@bath.ac.uk::5883af4f-6db8-4e77-a1a0-3cc475b486a8" providerId="AD" clId="Web-{9ADA883C-C6E2-4039-9DD4-6EEE55F1E9EA}" dt="2020-10-08T10:37:27.029" v="2" actId="20577"/>
      <pc:docMkLst>
        <pc:docMk/>
      </pc:docMkLst>
      <pc:sldChg chg="modSp">
        <pc:chgData name="Ollie Jonas" userId="S::onj20@bath.ac.uk::5883af4f-6db8-4e77-a1a0-3cc475b486a8" providerId="AD" clId="Web-{9ADA883C-C6E2-4039-9DD4-6EEE55F1E9EA}" dt="2020-10-08T10:37:23.451" v="0" actId="20577"/>
        <pc:sldMkLst>
          <pc:docMk/>
          <pc:sldMk cId="3874743750" sldId="291"/>
        </pc:sldMkLst>
        <pc:spChg chg="mod">
          <ac:chgData name="Ollie Jonas" userId="S::onj20@bath.ac.uk::5883af4f-6db8-4e77-a1a0-3cc475b486a8" providerId="AD" clId="Web-{9ADA883C-C6E2-4039-9DD4-6EEE55F1E9EA}" dt="2020-10-08T10:37:23.451" v="0" actId="20577"/>
          <ac:spMkLst>
            <pc:docMk/>
            <pc:sldMk cId="3874743750" sldId="291"/>
            <ac:spMk id="3" creationId="{3564EEDB-5701-483F-903A-7080AFD4A45C}"/>
          </ac:spMkLst>
        </pc:spChg>
      </pc:sldChg>
    </pc:docChg>
  </pc:docChgLst>
  <pc:docChgLst>
    <pc:chgData name="Alex Zamurca" userId="S::az506@bath.ac.uk::0e7c00b2-b2c1-4a04-abc0-7a5644761dbb" providerId="AD" clId="Web-{61445DEB-5586-4967-9264-23B9A6D60EEC}"/>
    <pc:docChg chg="addSld delSld modSld">
      <pc:chgData name="Alex Zamurca" userId="S::az506@bath.ac.uk::0e7c00b2-b2c1-4a04-abc0-7a5644761dbb" providerId="AD" clId="Web-{61445DEB-5586-4967-9264-23B9A6D60EEC}" dt="2020-10-07T23:35:12.034" v="1419" actId="20577"/>
      <pc:docMkLst>
        <pc:docMk/>
      </pc:docMkLst>
      <pc:sldChg chg="del">
        <pc:chgData name="Alex Zamurca" userId="S::az506@bath.ac.uk::0e7c00b2-b2c1-4a04-abc0-7a5644761dbb" providerId="AD" clId="Web-{61445DEB-5586-4967-9264-23B9A6D60EEC}" dt="2020-10-07T23:27:27.124" v="1413"/>
        <pc:sldMkLst>
          <pc:docMk/>
          <pc:sldMk cId="3987624264" sldId="274"/>
        </pc:sldMkLst>
      </pc:sldChg>
      <pc:sldChg chg="modSp new">
        <pc:chgData name="Alex Zamurca" userId="S::az506@bath.ac.uk::0e7c00b2-b2c1-4a04-abc0-7a5644761dbb" providerId="AD" clId="Web-{61445DEB-5586-4967-9264-23B9A6D60EEC}" dt="2020-10-07T23:35:12.034" v="1418" actId="20577"/>
        <pc:sldMkLst>
          <pc:docMk/>
          <pc:sldMk cId="2390224409" sldId="305"/>
        </pc:sldMkLst>
        <pc:spChg chg="mod">
          <ac:chgData name="Alex Zamurca" userId="S::az506@bath.ac.uk::0e7c00b2-b2c1-4a04-abc0-7a5644761dbb" providerId="AD" clId="Web-{61445DEB-5586-4967-9264-23B9A6D60EEC}" dt="2020-10-07T23:25:55.762" v="1347" actId="20577"/>
          <ac:spMkLst>
            <pc:docMk/>
            <pc:sldMk cId="2390224409" sldId="305"/>
            <ac:spMk id="2" creationId="{6A1E6B0F-105E-4A2B-B46B-6461CF4EE57E}"/>
          </ac:spMkLst>
        </pc:spChg>
        <pc:spChg chg="mod">
          <ac:chgData name="Alex Zamurca" userId="S::az506@bath.ac.uk::0e7c00b2-b2c1-4a04-abc0-7a5644761dbb" providerId="AD" clId="Web-{61445DEB-5586-4967-9264-23B9A6D60EEC}" dt="2020-10-07T23:35:12.034" v="1418" actId="20577"/>
          <ac:spMkLst>
            <pc:docMk/>
            <pc:sldMk cId="2390224409" sldId="305"/>
            <ac:spMk id="3" creationId="{F722BDCB-ACFC-4BB0-B28A-19FD35059980}"/>
          </ac:spMkLst>
        </pc:spChg>
      </pc:sldChg>
      <pc:sldChg chg="modSp new">
        <pc:chgData name="Alex Zamurca" userId="S::az506@bath.ac.uk::0e7c00b2-b2c1-4a04-abc0-7a5644761dbb" providerId="AD" clId="Web-{61445DEB-5586-4967-9264-23B9A6D60EEC}" dt="2020-10-07T23:27:05.936" v="1411" actId="20577"/>
        <pc:sldMkLst>
          <pc:docMk/>
          <pc:sldMk cId="1246857735" sldId="306"/>
        </pc:sldMkLst>
        <pc:spChg chg="mod">
          <ac:chgData name="Alex Zamurca" userId="S::az506@bath.ac.uk::0e7c00b2-b2c1-4a04-abc0-7a5644761dbb" providerId="AD" clId="Web-{61445DEB-5586-4967-9264-23B9A6D60EEC}" dt="2020-10-07T23:26:16.841" v="1391" actId="20577"/>
          <ac:spMkLst>
            <pc:docMk/>
            <pc:sldMk cId="1246857735" sldId="306"/>
            <ac:spMk id="2" creationId="{929C14EC-24A2-4000-98DB-F16E073B6004}"/>
          </ac:spMkLst>
        </pc:spChg>
        <pc:spChg chg="mod">
          <ac:chgData name="Alex Zamurca" userId="S::az506@bath.ac.uk::0e7c00b2-b2c1-4a04-abc0-7a5644761dbb" providerId="AD" clId="Web-{61445DEB-5586-4967-9264-23B9A6D60EEC}" dt="2020-10-07T23:27:05.936" v="1411" actId="20577"/>
          <ac:spMkLst>
            <pc:docMk/>
            <pc:sldMk cId="1246857735" sldId="306"/>
            <ac:spMk id="3" creationId="{E72411FB-677E-4A8F-AE0E-CC33CF77BFD8}"/>
          </ac:spMkLst>
        </pc:spChg>
      </pc:sldChg>
    </pc:docChg>
  </pc:docChgLst>
  <pc:docChgLst>
    <pc:chgData name="Evgenija Nuneska" userId="S::en410@bath.ac.uk::236fbc28-079c-4347-b053-65a31611fcdf" providerId="AD" clId="Web-{8E177FE9-8357-477B-BBE6-91367B94B51C}"/>
    <pc:docChg chg="modSld">
      <pc:chgData name="Evgenija Nuneska" userId="S::en410@bath.ac.uk::236fbc28-079c-4347-b053-65a31611fcdf" providerId="AD" clId="Web-{8E177FE9-8357-477B-BBE6-91367B94B51C}" dt="2020-10-08T14:30:54.521" v="2" actId="20577"/>
      <pc:docMkLst>
        <pc:docMk/>
      </pc:docMkLst>
      <pc:sldChg chg="modSp">
        <pc:chgData name="Evgenija Nuneska" userId="S::en410@bath.ac.uk::236fbc28-079c-4347-b053-65a31611fcdf" providerId="AD" clId="Web-{8E177FE9-8357-477B-BBE6-91367B94B51C}" dt="2020-10-08T14:30:53.286" v="0" actId="20577"/>
        <pc:sldMkLst>
          <pc:docMk/>
          <pc:sldMk cId="467272903" sldId="287"/>
        </pc:sldMkLst>
        <pc:spChg chg="mod">
          <ac:chgData name="Evgenija Nuneska" userId="S::en410@bath.ac.uk::236fbc28-079c-4347-b053-65a31611fcdf" providerId="AD" clId="Web-{8E177FE9-8357-477B-BBE6-91367B94B51C}" dt="2020-10-08T14:30:53.286" v="0" actId="20577"/>
          <ac:spMkLst>
            <pc:docMk/>
            <pc:sldMk cId="467272903" sldId="287"/>
            <ac:spMk id="3" creationId="{882B3C90-5EF3-4103-B4EB-A45910CF95E2}"/>
          </ac:spMkLst>
        </pc:spChg>
      </pc:sldChg>
    </pc:docChg>
  </pc:docChgLst>
  <pc:docChgLst>
    <pc:chgData name="Sergios Gavriilidis" userId="S::sg2295@bath.ac.uk::1bd312a7-2dbe-4c5a-9c95-313b003edf87" providerId="AD" clId="Web-{F6DEBC10-2A66-4388-BB27-793C8C375CC5}"/>
    <pc:docChg chg="modSld">
      <pc:chgData name="Sergios Gavriilidis" userId="S::sg2295@bath.ac.uk::1bd312a7-2dbe-4c5a-9c95-313b003edf87" providerId="AD" clId="Web-{F6DEBC10-2A66-4388-BB27-793C8C375CC5}" dt="2020-10-08T08:56:47.124" v="47" actId="20577"/>
      <pc:docMkLst>
        <pc:docMk/>
      </pc:docMkLst>
      <pc:sldChg chg="modSp">
        <pc:chgData name="Sergios Gavriilidis" userId="S::sg2295@bath.ac.uk::1bd312a7-2dbe-4c5a-9c95-313b003edf87" providerId="AD" clId="Web-{F6DEBC10-2A66-4388-BB27-793C8C375CC5}" dt="2020-10-08T08:50:21.913" v="5" actId="20577"/>
        <pc:sldMkLst>
          <pc:docMk/>
          <pc:sldMk cId="1713161168" sldId="280"/>
        </pc:sldMkLst>
        <pc:spChg chg="mod">
          <ac:chgData name="Sergios Gavriilidis" userId="S::sg2295@bath.ac.uk::1bd312a7-2dbe-4c5a-9c95-313b003edf87" providerId="AD" clId="Web-{F6DEBC10-2A66-4388-BB27-793C8C375CC5}" dt="2020-10-08T08:50:21.913" v="5" actId="20577"/>
          <ac:spMkLst>
            <pc:docMk/>
            <pc:sldMk cId="1713161168" sldId="280"/>
            <ac:spMk id="3" creationId="{0A7FC084-5FB2-4B48-9FF4-25ED203B3B08}"/>
          </ac:spMkLst>
        </pc:spChg>
      </pc:sldChg>
      <pc:sldChg chg="modSp">
        <pc:chgData name="Sergios Gavriilidis" userId="S::sg2295@bath.ac.uk::1bd312a7-2dbe-4c5a-9c95-313b003edf87" providerId="AD" clId="Web-{F6DEBC10-2A66-4388-BB27-793C8C375CC5}" dt="2020-10-08T08:54:07.089" v="11" actId="20577"/>
        <pc:sldMkLst>
          <pc:docMk/>
          <pc:sldMk cId="4002201012" sldId="282"/>
        </pc:sldMkLst>
        <pc:spChg chg="mod">
          <ac:chgData name="Sergios Gavriilidis" userId="S::sg2295@bath.ac.uk::1bd312a7-2dbe-4c5a-9c95-313b003edf87" providerId="AD" clId="Web-{F6DEBC10-2A66-4388-BB27-793C8C375CC5}" dt="2020-10-08T08:54:07.089" v="11" actId="20577"/>
          <ac:spMkLst>
            <pc:docMk/>
            <pc:sldMk cId="4002201012" sldId="282"/>
            <ac:spMk id="3" creationId="{1D69301A-0840-403F-8A7A-84A630D14257}"/>
          </ac:spMkLst>
        </pc:spChg>
      </pc:sldChg>
      <pc:sldChg chg="modSp">
        <pc:chgData name="Sergios Gavriilidis" userId="S::sg2295@bath.ac.uk::1bd312a7-2dbe-4c5a-9c95-313b003edf87" providerId="AD" clId="Web-{F6DEBC10-2A66-4388-BB27-793C8C375CC5}" dt="2020-10-08T08:56:45.515" v="45" actId="20577"/>
        <pc:sldMkLst>
          <pc:docMk/>
          <pc:sldMk cId="1324248008" sldId="283"/>
        </pc:sldMkLst>
        <pc:spChg chg="mod">
          <ac:chgData name="Sergios Gavriilidis" userId="S::sg2295@bath.ac.uk::1bd312a7-2dbe-4c5a-9c95-313b003edf87" providerId="AD" clId="Web-{F6DEBC10-2A66-4388-BB27-793C8C375CC5}" dt="2020-10-08T08:56:45.515" v="45" actId="20577"/>
          <ac:spMkLst>
            <pc:docMk/>
            <pc:sldMk cId="1324248008" sldId="283"/>
            <ac:spMk id="3" creationId="{B61FD60F-56E9-4075-8877-0A7011AEDF60}"/>
          </ac:spMkLst>
        </pc:spChg>
      </pc:sldChg>
      <pc:sldChg chg="modSp">
        <pc:chgData name="Sergios Gavriilidis" userId="S::sg2295@bath.ac.uk::1bd312a7-2dbe-4c5a-9c95-313b003edf87" providerId="AD" clId="Web-{F6DEBC10-2A66-4388-BB27-793C8C375CC5}" dt="2020-10-08T08:33:24.438" v="0" actId="1076"/>
        <pc:sldMkLst>
          <pc:docMk/>
          <pc:sldMk cId="2390224409" sldId="305"/>
        </pc:sldMkLst>
        <pc:spChg chg="mod">
          <ac:chgData name="Sergios Gavriilidis" userId="S::sg2295@bath.ac.uk::1bd312a7-2dbe-4c5a-9c95-313b003edf87" providerId="AD" clId="Web-{F6DEBC10-2A66-4388-BB27-793C8C375CC5}" dt="2020-10-08T08:33:24.438" v="0" actId="1076"/>
          <ac:spMkLst>
            <pc:docMk/>
            <pc:sldMk cId="2390224409" sldId="305"/>
            <ac:spMk id="3" creationId="{F722BDCB-ACFC-4BB0-B28A-19FD35059980}"/>
          </ac:spMkLst>
        </pc:spChg>
      </pc:sldChg>
    </pc:docChg>
  </pc:docChgLst>
  <pc:docChgLst>
    <pc:chgData name="Sergios Gavriilidis" userId="S::sg2295@bath.ac.uk::1bd312a7-2dbe-4c5a-9c95-313b003edf87" providerId="AD" clId="Web-{9BDDFD96-CC9E-453A-BCCC-8569C445E2DD}"/>
    <pc:docChg chg="modSld">
      <pc:chgData name="Sergios Gavriilidis" userId="S::sg2295@bath.ac.uk::1bd312a7-2dbe-4c5a-9c95-313b003edf87" providerId="AD" clId="Web-{9BDDFD96-CC9E-453A-BCCC-8569C445E2DD}" dt="2020-10-06T20:31:24.473" v="14" actId="20577"/>
      <pc:docMkLst>
        <pc:docMk/>
      </pc:docMkLst>
      <pc:sldChg chg="modSp">
        <pc:chgData name="Sergios Gavriilidis" userId="S::sg2295@bath.ac.uk::1bd312a7-2dbe-4c5a-9c95-313b003edf87" providerId="AD" clId="Web-{9BDDFD96-CC9E-453A-BCCC-8569C445E2DD}" dt="2020-10-06T20:31:24.082" v="12" actId="20577"/>
        <pc:sldMkLst>
          <pc:docMk/>
          <pc:sldMk cId="3195757267" sldId="256"/>
        </pc:sldMkLst>
        <pc:spChg chg="mod">
          <ac:chgData name="Sergios Gavriilidis" userId="S::sg2295@bath.ac.uk::1bd312a7-2dbe-4c5a-9c95-313b003edf87" providerId="AD" clId="Web-{9BDDFD96-CC9E-453A-BCCC-8569C445E2DD}" dt="2020-10-06T20:31:24.082" v="12" actId="20577"/>
          <ac:spMkLst>
            <pc:docMk/>
            <pc:sldMk cId="3195757267" sldId="256"/>
            <ac:spMk id="2" creationId="{0DB26A86-298C-48EC-A9B5-7E3C60F09A43}"/>
          </ac:spMkLst>
        </pc:spChg>
      </pc:sldChg>
    </pc:docChg>
  </pc:docChgLst>
  <pc:docChgLst>
    <pc:chgData name="Helen Harmer" userId="S::hch44@bath.ac.uk::1b98946f-c9d0-49c2-ae4f-5ef8c3af1a35" providerId="AD" clId="Web-{C19B3C12-5A45-45F5-B1C8-68EC47623041}"/>
    <pc:docChg chg="sldOrd">
      <pc:chgData name="Helen Harmer" userId="S::hch44@bath.ac.uk::1b98946f-c9d0-49c2-ae4f-5ef8c3af1a35" providerId="AD" clId="Web-{C19B3C12-5A45-45F5-B1C8-68EC47623041}" dt="2020-10-08T15:05:05.071" v="16"/>
      <pc:docMkLst>
        <pc:docMk/>
      </pc:docMkLst>
      <pc:sldChg chg="ord">
        <pc:chgData name="Helen Harmer" userId="S::hch44@bath.ac.uk::1b98946f-c9d0-49c2-ae4f-5ef8c3af1a35" providerId="AD" clId="Web-{C19B3C12-5A45-45F5-B1C8-68EC47623041}" dt="2020-10-08T15:05:05.071" v="13"/>
        <pc:sldMkLst>
          <pc:docMk/>
          <pc:sldMk cId="2261314062" sldId="285"/>
        </pc:sldMkLst>
      </pc:sldChg>
      <pc:sldChg chg="ord">
        <pc:chgData name="Helen Harmer" userId="S::hch44@bath.ac.uk::1b98946f-c9d0-49c2-ae4f-5ef8c3af1a35" providerId="AD" clId="Web-{C19B3C12-5A45-45F5-B1C8-68EC47623041}" dt="2020-10-08T15:05:05.071" v="16"/>
        <pc:sldMkLst>
          <pc:docMk/>
          <pc:sldMk cId="2718377252" sldId="286"/>
        </pc:sldMkLst>
      </pc:sldChg>
      <pc:sldChg chg="ord">
        <pc:chgData name="Helen Harmer" userId="S::hch44@bath.ac.uk::1b98946f-c9d0-49c2-ae4f-5ef8c3af1a35" providerId="AD" clId="Web-{C19B3C12-5A45-45F5-B1C8-68EC47623041}" dt="2020-10-08T15:05:05.071" v="15"/>
        <pc:sldMkLst>
          <pc:docMk/>
          <pc:sldMk cId="467272903" sldId="287"/>
        </pc:sldMkLst>
      </pc:sldChg>
      <pc:sldChg chg="ord">
        <pc:chgData name="Helen Harmer" userId="S::hch44@bath.ac.uk::1b98946f-c9d0-49c2-ae4f-5ef8c3af1a35" providerId="AD" clId="Web-{C19B3C12-5A45-45F5-B1C8-68EC47623041}" dt="2020-10-08T15:05:05.071" v="12"/>
        <pc:sldMkLst>
          <pc:docMk/>
          <pc:sldMk cId="2443174732" sldId="288"/>
        </pc:sldMkLst>
      </pc:sldChg>
      <pc:sldChg chg="ord">
        <pc:chgData name="Helen Harmer" userId="S::hch44@bath.ac.uk::1b98946f-c9d0-49c2-ae4f-5ef8c3af1a35" providerId="AD" clId="Web-{C19B3C12-5A45-45F5-B1C8-68EC47623041}" dt="2020-10-08T15:05:05.071" v="11"/>
        <pc:sldMkLst>
          <pc:docMk/>
          <pc:sldMk cId="1378006431" sldId="289"/>
        </pc:sldMkLst>
      </pc:sldChg>
      <pc:sldChg chg="ord">
        <pc:chgData name="Helen Harmer" userId="S::hch44@bath.ac.uk::1b98946f-c9d0-49c2-ae4f-5ef8c3af1a35" providerId="AD" clId="Web-{C19B3C12-5A45-45F5-B1C8-68EC47623041}" dt="2020-10-08T15:05:05.071" v="9"/>
        <pc:sldMkLst>
          <pc:docMk/>
          <pc:sldMk cId="1259574378" sldId="290"/>
        </pc:sldMkLst>
      </pc:sldChg>
      <pc:sldChg chg="ord">
        <pc:chgData name="Helen Harmer" userId="S::hch44@bath.ac.uk::1b98946f-c9d0-49c2-ae4f-5ef8c3af1a35" providerId="AD" clId="Web-{C19B3C12-5A45-45F5-B1C8-68EC47623041}" dt="2020-10-08T15:04:50.665" v="7"/>
        <pc:sldMkLst>
          <pc:docMk/>
          <pc:sldMk cId="3874743750" sldId="291"/>
        </pc:sldMkLst>
      </pc:sldChg>
      <pc:sldChg chg="ord">
        <pc:chgData name="Helen Harmer" userId="S::hch44@bath.ac.uk::1b98946f-c9d0-49c2-ae4f-5ef8c3af1a35" providerId="AD" clId="Web-{C19B3C12-5A45-45F5-B1C8-68EC47623041}" dt="2020-10-08T15:04:50.665" v="6"/>
        <pc:sldMkLst>
          <pc:docMk/>
          <pc:sldMk cId="1830580752" sldId="292"/>
        </pc:sldMkLst>
      </pc:sldChg>
      <pc:sldChg chg="ord">
        <pc:chgData name="Helen Harmer" userId="S::hch44@bath.ac.uk::1b98946f-c9d0-49c2-ae4f-5ef8c3af1a35" providerId="AD" clId="Web-{C19B3C12-5A45-45F5-B1C8-68EC47623041}" dt="2020-10-08T15:04:50.665" v="5"/>
        <pc:sldMkLst>
          <pc:docMk/>
          <pc:sldMk cId="2960544971" sldId="293"/>
        </pc:sldMkLst>
      </pc:sldChg>
      <pc:sldChg chg="ord">
        <pc:chgData name="Helen Harmer" userId="S::hch44@bath.ac.uk::1b98946f-c9d0-49c2-ae4f-5ef8c3af1a35" providerId="AD" clId="Web-{C19B3C12-5A45-45F5-B1C8-68EC47623041}" dt="2020-10-08T15:04:50.665" v="3"/>
        <pc:sldMkLst>
          <pc:docMk/>
          <pc:sldMk cId="3359943964" sldId="294"/>
        </pc:sldMkLst>
      </pc:sldChg>
      <pc:sldChg chg="ord">
        <pc:chgData name="Helen Harmer" userId="S::hch44@bath.ac.uk::1b98946f-c9d0-49c2-ae4f-5ef8c3af1a35" providerId="AD" clId="Web-{C19B3C12-5A45-45F5-B1C8-68EC47623041}" dt="2020-10-08T15:04:50.665" v="4"/>
        <pc:sldMkLst>
          <pc:docMk/>
          <pc:sldMk cId="4233257821" sldId="295"/>
        </pc:sldMkLst>
      </pc:sldChg>
      <pc:sldChg chg="ord">
        <pc:chgData name="Helen Harmer" userId="S::hch44@bath.ac.uk::1b98946f-c9d0-49c2-ae4f-5ef8c3af1a35" providerId="AD" clId="Web-{C19B3C12-5A45-45F5-B1C8-68EC47623041}" dt="2020-10-08T15:04:50.665" v="2"/>
        <pc:sldMkLst>
          <pc:docMk/>
          <pc:sldMk cId="1709867263" sldId="296"/>
        </pc:sldMkLst>
      </pc:sldChg>
      <pc:sldChg chg="ord">
        <pc:chgData name="Helen Harmer" userId="S::hch44@bath.ac.uk::1b98946f-c9d0-49c2-ae4f-5ef8c3af1a35" providerId="AD" clId="Web-{C19B3C12-5A45-45F5-B1C8-68EC47623041}" dt="2020-10-08T15:04:50.665" v="1"/>
        <pc:sldMkLst>
          <pc:docMk/>
          <pc:sldMk cId="3420955820" sldId="297"/>
        </pc:sldMkLst>
      </pc:sldChg>
      <pc:sldChg chg="ord">
        <pc:chgData name="Helen Harmer" userId="S::hch44@bath.ac.uk::1b98946f-c9d0-49c2-ae4f-5ef8c3af1a35" providerId="AD" clId="Web-{C19B3C12-5A45-45F5-B1C8-68EC47623041}" dt="2020-10-08T15:04:50.649" v="0"/>
        <pc:sldMkLst>
          <pc:docMk/>
          <pc:sldMk cId="1161708205" sldId="298"/>
        </pc:sldMkLst>
      </pc:sldChg>
      <pc:sldChg chg="ord">
        <pc:chgData name="Helen Harmer" userId="S::hch44@bath.ac.uk::1b98946f-c9d0-49c2-ae4f-5ef8c3af1a35" providerId="AD" clId="Web-{C19B3C12-5A45-45F5-B1C8-68EC47623041}" dt="2020-10-08T15:05:05.071" v="10"/>
        <pc:sldMkLst>
          <pc:docMk/>
          <pc:sldMk cId="3084294119" sldId="299"/>
        </pc:sldMkLst>
      </pc:sldChg>
      <pc:sldChg chg="ord">
        <pc:chgData name="Helen Harmer" userId="S::hch44@bath.ac.uk::1b98946f-c9d0-49c2-ae4f-5ef8c3af1a35" providerId="AD" clId="Web-{C19B3C12-5A45-45F5-B1C8-68EC47623041}" dt="2020-10-08T15:05:05.071" v="14"/>
        <pc:sldMkLst>
          <pc:docMk/>
          <pc:sldMk cId="1453263148" sldId="300"/>
        </pc:sldMkLst>
      </pc:sldChg>
      <pc:sldChg chg="ord">
        <pc:chgData name="Helen Harmer" userId="S::hch44@bath.ac.uk::1b98946f-c9d0-49c2-ae4f-5ef8c3af1a35" providerId="AD" clId="Web-{C19B3C12-5A45-45F5-B1C8-68EC47623041}" dt="2020-10-08T15:05:05.071" v="8"/>
        <pc:sldMkLst>
          <pc:docMk/>
          <pc:sldMk cId="216452083" sldId="301"/>
        </pc:sldMkLst>
      </pc:sldChg>
    </pc:docChg>
  </pc:docChgLst>
  <pc:docChgLst>
    <pc:chgData name="Christina Neocleous" userId="S::cn471@bath.ac.uk::a302636c-4a10-4bc2-8dad-156b41df0ce0" providerId="AD" clId="Web-{4E7C5547-56B9-445D-8E8E-C2DFB50801F4}"/>
    <pc:docChg chg="modSld">
      <pc:chgData name="Christina Neocleous" userId="S::cn471@bath.ac.uk::a302636c-4a10-4bc2-8dad-156b41df0ce0" providerId="AD" clId="Web-{4E7C5547-56B9-445D-8E8E-C2DFB50801F4}" dt="2020-10-08T10:53:27.154" v="16" actId="20577"/>
      <pc:docMkLst>
        <pc:docMk/>
      </pc:docMkLst>
      <pc:sldChg chg="modSp">
        <pc:chgData name="Christina Neocleous" userId="S::cn471@bath.ac.uk::a302636c-4a10-4bc2-8dad-156b41df0ce0" providerId="AD" clId="Web-{4E7C5547-56B9-445D-8E8E-C2DFB50801F4}" dt="2020-10-08T10:53:27.154" v="15" actId="20577"/>
        <pc:sldMkLst>
          <pc:docMk/>
          <pc:sldMk cId="216452083" sldId="301"/>
        </pc:sldMkLst>
        <pc:spChg chg="mod">
          <ac:chgData name="Christina Neocleous" userId="S::cn471@bath.ac.uk::a302636c-4a10-4bc2-8dad-156b41df0ce0" providerId="AD" clId="Web-{4E7C5547-56B9-445D-8E8E-C2DFB50801F4}" dt="2020-10-08T10:53:12.560" v="6" actId="20577"/>
          <ac:spMkLst>
            <pc:docMk/>
            <pc:sldMk cId="216452083" sldId="301"/>
            <ac:spMk id="6" creationId="{0ABF6FE3-4296-4AE4-B24D-63293549BCB5}"/>
          </ac:spMkLst>
        </pc:spChg>
        <pc:spChg chg="mod">
          <ac:chgData name="Christina Neocleous" userId="S::cn471@bath.ac.uk::a302636c-4a10-4bc2-8dad-156b41df0ce0" providerId="AD" clId="Web-{4E7C5547-56B9-445D-8E8E-C2DFB50801F4}" dt="2020-10-08T10:53:27.154" v="15" actId="20577"/>
          <ac:spMkLst>
            <pc:docMk/>
            <pc:sldMk cId="216452083" sldId="301"/>
            <ac:spMk id="10" creationId="{99F481A4-9522-4077-9141-4EE1F3939B07}"/>
          </ac:spMkLst>
        </pc:spChg>
      </pc:sldChg>
    </pc:docChg>
  </pc:docChgLst>
  <pc:docChgLst>
    <pc:chgData name="Sergios Gavriilidis" userId="S::sg2295@bath.ac.uk::1bd312a7-2dbe-4c5a-9c95-313b003edf87" providerId="AD" clId="Web-{DEF1F556-11B9-498F-8B3F-7A6D685A88D7}"/>
    <pc:docChg chg="modSld">
      <pc:chgData name="Sergios Gavriilidis" userId="S::sg2295@bath.ac.uk::1bd312a7-2dbe-4c5a-9c95-313b003edf87" providerId="AD" clId="Web-{DEF1F556-11B9-498F-8B3F-7A6D685A88D7}" dt="2020-10-02T18:08:06.555" v="39" actId="20577"/>
      <pc:docMkLst>
        <pc:docMk/>
      </pc:docMkLst>
      <pc:sldChg chg="modSp">
        <pc:chgData name="Sergios Gavriilidis" userId="S::sg2295@bath.ac.uk::1bd312a7-2dbe-4c5a-9c95-313b003edf87" providerId="AD" clId="Web-{DEF1F556-11B9-498F-8B3F-7A6D685A88D7}" dt="2020-10-02T18:08:06.555" v="38" actId="20577"/>
        <pc:sldMkLst>
          <pc:docMk/>
          <pc:sldMk cId="1335789205" sldId="260"/>
        </pc:sldMkLst>
        <pc:spChg chg="mod">
          <ac:chgData name="Sergios Gavriilidis" userId="S::sg2295@bath.ac.uk::1bd312a7-2dbe-4c5a-9c95-313b003edf87" providerId="AD" clId="Web-{DEF1F556-11B9-498F-8B3F-7A6D685A88D7}" dt="2020-10-02T18:08:06.555" v="38" actId="20577"/>
          <ac:spMkLst>
            <pc:docMk/>
            <pc:sldMk cId="1335789205" sldId="260"/>
            <ac:spMk id="2" creationId="{B2DDCF56-656E-4820-B812-633DB4D843C9}"/>
          </ac:spMkLst>
        </pc:spChg>
      </pc:sldChg>
    </pc:docChg>
  </pc:docChgLst>
  <pc:docChgLst>
    <pc:chgData name="Evgenija Nuneska" userId="S::en410@bath.ac.uk::236fbc28-079c-4347-b053-65a31611fcdf" providerId="AD" clId="Web-{D37CBD30-D079-4F70-8906-932C02DDBCC1}"/>
    <pc:docChg chg="addSld modSld sldOrd">
      <pc:chgData name="Evgenija Nuneska" userId="S::en410@bath.ac.uk::236fbc28-079c-4347-b053-65a31611fcdf" providerId="AD" clId="Web-{D37CBD30-D079-4F70-8906-932C02DDBCC1}" dt="2020-10-07T13:00:35.980" v="1872"/>
      <pc:docMkLst>
        <pc:docMk/>
      </pc:docMkLst>
      <pc:sldChg chg="modSp addCm">
        <pc:chgData name="Evgenija Nuneska" userId="S::en410@bath.ac.uk::236fbc28-079c-4347-b053-65a31611fcdf" providerId="AD" clId="Web-{D37CBD30-D079-4F70-8906-932C02DDBCC1}" dt="2020-10-07T12:30:30.862" v="893" actId="20577"/>
        <pc:sldMkLst>
          <pc:docMk/>
          <pc:sldMk cId="3603917474" sldId="271"/>
        </pc:sldMkLst>
        <pc:spChg chg="mod">
          <ac:chgData name="Evgenija Nuneska" userId="S::en410@bath.ac.uk::236fbc28-079c-4347-b053-65a31611fcdf" providerId="AD" clId="Web-{D37CBD30-D079-4F70-8906-932C02DDBCC1}" dt="2020-10-07T12:30:30.862" v="893" actId="20577"/>
          <ac:spMkLst>
            <pc:docMk/>
            <pc:sldMk cId="3603917474" sldId="271"/>
            <ac:spMk id="3" creationId="{08A636E3-993B-4AE8-A8AB-15526C2714C2}"/>
          </ac:spMkLst>
        </pc:spChg>
      </pc:sldChg>
      <pc:sldChg chg="delSp modSp ord">
        <pc:chgData name="Evgenija Nuneska" userId="S::en410@bath.ac.uk::236fbc28-079c-4347-b053-65a31611fcdf" providerId="AD" clId="Web-{D37CBD30-D079-4F70-8906-932C02DDBCC1}" dt="2020-10-07T12:35:53.098" v="1510" actId="14100"/>
        <pc:sldMkLst>
          <pc:docMk/>
          <pc:sldMk cId="2261314062" sldId="285"/>
        </pc:sldMkLst>
        <pc:spChg chg="mod">
          <ac:chgData name="Evgenija Nuneska" userId="S::en410@bath.ac.uk::236fbc28-079c-4347-b053-65a31611fcdf" providerId="AD" clId="Web-{D37CBD30-D079-4F70-8906-932C02DDBCC1}" dt="2020-10-07T11:00:36.768" v="326" actId="20577"/>
          <ac:spMkLst>
            <pc:docMk/>
            <pc:sldMk cId="2261314062" sldId="285"/>
            <ac:spMk id="2" creationId="{EC102F96-DB44-4A06-AF5E-671FBF8F2CC4}"/>
          </ac:spMkLst>
        </pc:spChg>
        <pc:spChg chg="mod">
          <ac:chgData name="Evgenija Nuneska" userId="S::en410@bath.ac.uk::236fbc28-079c-4347-b053-65a31611fcdf" providerId="AD" clId="Web-{D37CBD30-D079-4F70-8906-932C02DDBCC1}" dt="2020-10-07T12:35:53.098" v="1510" actId="14100"/>
          <ac:spMkLst>
            <pc:docMk/>
            <pc:sldMk cId="2261314062" sldId="285"/>
            <ac:spMk id="3" creationId="{882B3C90-5EF3-4103-B4EB-A45910CF95E2}"/>
          </ac:spMkLst>
        </pc:spChg>
        <pc:spChg chg="del">
          <ac:chgData name="Evgenija Nuneska" userId="S::en410@bath.ac.uk::236fbc28-079c-4347-b053-65a31611fcdf" providerId="AD" clId="Web-{D37CBD30-D079-4F70-8906-932C02DDBCC1}" dt="2020-10-07T11:08:01.942" v="379"/>
          <ac:spMkLst>
            <pc:docMk/>
            <pc:sldMk cId="2261314062" sldId="285"/>
            <ac:spMk id="4" creationId="{4E0EBFE8-45CF-421A-B82E-BE8F9B8310FF}"/>
          </ac:spMkLst>
        </pc:spChg>
      </pc:sldChg>
      <pc:sldChg chg="addSp modSp">
        <pc:chgData name="Evgenija Nuneska" userId="S::en410@bath.ac.uk::236fbc28-079c-4347-b053-65a31611fcdf" providerId="AD" clId="Web-{D37CBD30-D079-4F70-8906-932C02DDBCC1}" dt="2020-10-07T11:10:47.928" v="635" actId="14100"/>
        <pc:sldMkLst>
          <pc:docMk/>
          <pc:sldMk cId="467272903" sldId="287"/>
        </pc:sldMkLst>
        <pc:spChg chg="mod">
          <ac:chgData name="Evgenija Nuneska" userId="S::en410@bath.ac.uk::236fbc28-079c-4347-b053-65a31611fcdf" providerId="AD" clId="Web-{D37CBD30-D079-4F70-8906-932C02DDBCC1}" dt="2020-10-07T10:59:34.643" v="298" actId="20577"/>
          <ac:spMkLst>
            <pc:docMk/>
            <pc:sldMk cId="467272903" sldId="287"/>
            <ac:spMk id="3" creationId="{882B3C90-5EF3-4103-B4EB-A45910CF95E2}"/>
          </ac:spMkLst>
        </pc:spChg>
        <pc:spChg chg="mod">
          <ac:chgData name="Evgenija Nuneska" userId="S::en410@bath.ac.uk::236fbc28-079c-4347-b053-65a31611fcdf" providerId="AD" clId="Web-{D37CBD30-D079-4F70-8906-932C02DDBCC1}" dt="2020-10-07T10:58:52.111" v="265" actId="20577"/>
          <ac:spMkLst>
            <pc:docMk/>
            <pc:sldMk cId="467272903" sldId="287"/>
            <ac:spMk id="4" creationId="{4E0EBFE8-45CF-421A-B82E-BE8F9B8310FF}"/>
          </ac:spMkLst>
        </pc:spChg>
        <pc:spChg chg="add mod">
          <ac:chgData name="Evgenija Nuneska" userId="S::en410@bath.ac.uk::236fbc28-079c-4347-b053-65a31611fcdf" providerId="AD" clId="Web-{D37CBD30-D079-4F70-8906-932C02DDBCC1}" dt="2020-10-07T11:10:47.928" v="635" actId="14100"/>
          <ac:spMkLst>
            <pc:docMk/>
            <pc:sldMk cId="467272903" sldId="287"/>
            <ac:spMk id="5" creationId="{78FDB21A-6C67-47EC-886C-F030D6AFA58C}"/>
          </ac:spMkLst>
        </pc:spChg>
      </pc:sldChg>
      <pc:sldChg chg="addSp modSp add replId">
        <pc:chgData name="Evgenija Nuneska" userId="S::en410@bath.ac.uk::236fbc28-079c-4347-b053-65a31611fcdf" providerId="AD" clId="Web-{D37CBD30-D079-4F70-8906-932C02DDBCC1}" dt="2020-10-07T12:40:23.037" v="1669" actId="1076"/>
        <pc:sldMkLst>
          <pc:docMk/>
          <pc:sldMk cId="2443174732" sldId="288"/>
        </pc:sldMkLst>
        <pc:spChg chg="mod">
          <ac:chgData name="Evgenija Nuneska" userId="S::en410@bath.ac.uk::236fbc28-079c-4347-b053-65a31611fcdf" providerId="AD" clId="Web-{D37CBD30-D079-4F70-8906-932C02DDBCC1}" dt="2020-10-07T12:38:54.630" v="1633" actId="20577"/>
          <ac:spMkLst>
            <pc:docMk/>
            <pc:sldMk cId="2443174732" sldId="288"/>
            <ac:spMk id="2" creationId="{EC102F96-DB44-4A06-AF5E-671FBF8F2CC4}"/>
          </ac:spMkLst>
        </pc:spChg>
        <pc:spChg chg="mod">
          <ac:chgData name="Evgenija Nuneska" userId="S::en410@bath.ac.uk::236fbc28-079c-4347-b053-65a31611fcdf" providerId="AD" clId="Web-{D37CBD30-D079-4F70-8906-932C02DDBCC1}" dt="2020-10-07T12:36:30.489" v="1513" actId="20577"/>
          <ac:spMkLst>
            <pc:docMk/>
            <pc:sldMk cId="2443174732" sldId="288"/>
            <ac:spMk id="3" creationId="{882B3C90-5EF3-4103-B4EB-A45910CF95E2}"/>
          </ac:spMkLst>
        </pc:spChg>
        <pc:spChg chg="add mod">
          <ac:chgData name="Evgenija Nuneska" userId="S::en410@bath.ac.uk::236fbc28-079c-4347-b053-65a31611fcdf" providerId="AD" clId="Web-{D37CBD30-D079-4F70-8906-932C02DDBCC1}" dt="2020-10-07T12:40:23.037" v="1669" actId="1076"/>
          <ac:spMkLst>
            <pc:docMk/>
            <pc:sldMk cId="2443174732" sldId="288"/>
            <ac:spMk id="4" creationId="{DD7CAEE5-A14D-4B5B-B9C7-21D219AA2CED}"/>
          </ac:spMkLst>
        </pc:spChg>
      </pc:sldChg>
      <pc:sldChg chg="addSp delSp modSp add replId">
        <pc:chgData name="Evgenija Nuneska" userId="S::en410@bath.ac.uk::236fbc28-079c-4347-b053-65a31611fcdf" providerId="AD" clId="Web-{D37CBD30-D079-4F70-8906-932C02DDBCC1}" dt="2020-10-07T12:42:30.819" v="1746" actId="1076"/>
        <pc:sldMkLst>
          <pc:docMk/>
          <pc:sldMk cId="1378006431" sldId="289"/>
        </pc:sldMkLst>
        <pc:spChg chg="del mod">
          <ac:chgData name="Evgenija Nuneska" userId="S::en410@bath.ac.uk::236fbc28-079c-4347-b053-65a31611fcdf" providerId="AD" clId="Web-{D37CBD30-D079-4F70-8906-932C02DDBCC1}" dt="2020-10-07T12:40:42.240" v="1676"/>
          <ac:spMkLst>
            <pc:docMk/>
            <pc:sldMk cId="1378006431" sldId="289"/>
            <ac:spMk id="4" creationId="{DD7CAEE5-A14D-4B5B-B9C7-21D219AA2CED}"/>
          </ac:spMkLst>
        </pc:spChg>
        <pc:spChg chg="add mod">
          <ac:chgData name="Evgenija Nuneska" userId="S::en410@bath.ac.uk::236fbc28-079c-4347-b053-65a31611fcdf" providerId="AD" clId="Web-{D37CBD30-D079-4F70-8906-932C02DDBCC1}" dt="2020-10-07T12:42:30.819" v="1746" actId="1076"/>
          <ac:spMkLst>
            <pc:docMk/>
            <pc:sldMk cId="1378006431" sldId="289"/>
            <ac:spMk id="7" creationId="{B1120F07-9A99-4979-BC93-1D1CEF8BA21B}"/>
          </ac:spMkLst>
        </pc:spChg>
        <pc:picChg chg="add mod">
          <ac:chgData name="Evgenija Nuneska" userId="S::en410@bath.ac.uk::236fbc28-079c-4347-b053-65a31611fcdf" providerId="AD" clId="Web-{D37CBD30-D079-4F70-8906-932C02DDBCC1}" dt="2020-10-07T12:40:44.990" v="1677" actId="14100"/>
          <ac:picMkLst>
            <pc:docMk/>
            <pc:sldMk cId="1378006431" sldId="289"/>
            <ac:picMk id="5" creationId="{938D2ADB-06EA-4D47-8939-4FD6DDB16792}"/>
          </ac:picMkLst>
        </pc:picChg>
      </pc:sldChg>
      <pc:sldChg chg="addSp delSp modSp add replId addAnim delAnim modAnim">
        <pc:chgData name="Evgenija Nuneska" userId="S::en410@bath.ac.uk::236fbc28-079c-4347-b053-65a31611fcdf" providerId="AD" clId="Web-{D37CBD30-D079-4F70-8906-932C02DDBCC1}" dt="2020-10-07T13:00:35.980" v="1872"/>
        <pc:sldMkLst>
          <pc:docMk/>
          <pc:sldMk cId="1259574378" sldId="290"/>
        </pc:sldMkLst>
        <pc:spChg chg="mod">
          <ac:chgData name="Evgenija Nuneska" userId="S::en410@bath.ac.uk::236fbc28-079c-4347-b053-65a31611fcdf" providerId="AD" clId="Web-{D37CBD30-D079-4F70-8906-932C02DDBCC1}" dt="2020-10-07T12:56:13.682" v="1779" actId="20577"/>
          <ac:spMkLst>
            <pc:docMk/>
            <pc:sldMk cId="1259574378" sldId="290"/>
            <ac:spMk id="2" creationId="{EC102F96-DB44-4A06-AF5E-671FBF8F2CC4}"/>
          </ac:spMkLst>
        </pc:spChg>
        <pc:spChg chg="add mod">
          <ac:chgData name="Evgenija Nuneska" userId="S::en410@bath.ac.uk::236fbc28-079c-4347-b053-65a31611fcdf" providerId="AD" clId="Web-{D37CBD30-D079-4F70-8906-932C02DDBCC1}" dt="2020-10-07T13:00:30.090" v="1870" actId="20577"/>
          <ac:spMkLst>
            <pc:docMk/>
            <pc:sldMk cId="1259574378" sldId="290"/>
            <ac:spMk id="6" creationId="{60785DAC-EE61-47D1-80A1-E35F765CA84C}"/>
          </ac:spMkLst>
        </pc:spChg>
        <pc:spChg chg="mod">
          <ac:chgData name="Evgenija Nuneska" userId="S::en410@bath.ac.uk::236fbc28-079c-4347-b053-65a31611fcdf" providerId="AD" clId="Web-{D37CBD30-D079-4F70-8906-932C02DDBCC1}" dt="2020-10-07T13:00:00.308" v="1785" actId="1076"/>
          <ac:spMkLst>
            <pc:docMk/>
            <pc:sldMk cId="1259574378" sldId="290"/>
            <ac:spMk id="7" creationId="{B1120F07-9A99-4979-BC93-1D1CEF8BA21B}"/>
          </ac:spMkLst>
        </pc:spChg>
        <pc:picChg chg="add mod">
          <ac:chgData name="Evgenija Nuneska" userId="S::en410@bath.ac.uk::236fbc28-079c-4347-b053-65a31611fcdf" providerId="AD" clId="Web-{D37CBD30-D079-4F70-8906-932C02DDBCC1}" dt="2020-10-07T12:53:00.056" v="1750" actId="1076"/>
          <ac:picMkLst>
            <pc:docMk/>
            <pc:sldMk cId="1259574378" sldId="290"/>
            <ac:picMk id="4" creationId="{A5C6E91A-BD4C-41DE-9ACC-E29D292745CA}"/>
          </ac:picMkLst>
        </pc:picChg>
        <pc:picChg chg="del">
          <ac:chgData name="Evgenija Nuneska" userId="S::en410@bath.ac.uk::236fbc28-079c-4347-b053-65a31611fcdf" providerId="AD" clId="Web-{D37CBD30-D079-4F70-8906-932C02DDBCC1}" dt="2020-10-07T12:52:55.962" v="1748"/>
          <ac:picMkLst>
            <pc:docMk/>
            <pc:sldMk cId="1259574378" sldId="290"/>
            <ac:picMk id="5" creationId="{938D2ADB-06EA-4D47-8939-4FD6DDB16792}"/>
          </ac:picMkLst>
        </pc:picChg>
      </pc:sldChg>
    </pc:docChg>
  </pc:docChgLst>
  <pc:docChgLst>
    <pc:chgData name="Alex Zamurca" userId="S::az506@bath.ac.uk::0e7c00b2-b2c1-4a04-abc0-7a5644761dbb" providerId="AD" clId="Web-{0EABCEFF-97FD-44F3-8B63-613F8FD7F1E2}"/>
    <pc:docChg chg="modSld">
      <pc:chgData name="Alex Zamurca" userId="S::az506@bath.ac.uk::0e7c00b2-b2c1-4a04-abc0-7a5644761dbb" providerId="AD" clId="Web-{0EABCEFF-97FD-44F3-8B63-613F8FD7F1E2}" dt="2020-10-08T15:08:56.950" v="48" actId="20577"/>
      <pc:docMkLst>
        <pc:docMk/>
      </pc:docMkLst>
      <pc:sldChg chg="modSp">
        <pc:chgData name="Alex Zamurca" userId="S::az506@bath.ac.uk::0e7c00b2-b2c1-4a04-abc0-7a5644761dbb" providerId="AD" clId="Web-{0EABCEFF-97FD-44F3-8B63-613F8FD7F1E2}" dt="2020-10-08T15:08:56.950" v="47" actId="20577"/>
        <pc:sldMkLst>
          <pc:docMk/>
          <pc:sldMk cId="2390224409" sldId="305"/>
        </pc:sldMkLst>
        <pc:spChg chg="mod">
          <ac:chgData name="Alex Zamurca" userId="S::az506@bath.ac.uk::0e7c00b2-b2c1-4a04-abc0-7a5644761dbb" providerId="AD" clId="Web-{0EABCEFF-97FD-44F3-8B63-613F8FD7F1E2}" dt="2020-10-08T15:08:56.950" v="47" actId="20577"/>
          <ac:spMkLst>
            <pc:docMk/>
            <pc:sldMk cId="2390224409" sldId="305"/>
            <ac:spMk id="3" creationId="{F722BDCB-ACFC-4BB0-B28A-19FD35059980}"/>
          </ac:spMkLst>
        </pc:spChg>
      </pc:sldChg>
    </pc:docChg>
  </pc:docChgLst>
  <pc:docChgLst>
    <pc:chgData name="Evgenija Nuneska" userId="S::en410@bath.ac.uk::236fbc28-079c-4347-b053-65a31611fcdf" providerId="AD" clId="Web-{1020655C-70DE-4E2E-B5AF-82819E95E17D}"/>
    <pc:docChg chg="addSld modSld sldOrd">
      <pc:chgData name="Evgenija Nuneska" userId="S::en410@bath.ac.uk::236fbc28-079c-4347-b053-65a31611fcdf" providerId="AD" clId="Web-{1020655C-70DE-4E2E-B5AF-82819E95E17D}" dt="2020-10-07T10:48:32.277" v="323"/>
      <pc:docMkLst>
        <pc:docMk/>
      </pc:docMkLst>
      <pc:sldChg chg="addSp modSp new">
        <pc:chgData name="Evgenija Nuneska" userId="S::en410@bath.ac.uk::236fbc28-079c-4347-b053-65a31611fcdf" providerId="AD" clId="Web-{1020655C-70DE-4E2E-B5AF-82819E95E17D}" dt="2020-10-07T10:47:17.543" v="321" actId="20577"/>
        <pc:sldMkLst>
          <pc:docMk/>
          <pc:sldMk cId="2261314062" sldId="285"/>
        </pc:sldMkLst>
        <pc:spChg chg="mod">
          <ac:chgData name="Evgenija Nuneska" userId="S::en410@bath.ac.uk::236fbc28-079c-4347-b053-65a31611fcdf" providerId="AD" clId="Web-{1020655C-70DE-4E2E-B5AF-82819E95E17D}" dt="2020-10-07T10:36:59.296" v="37" actId="20577"/>
          <ac:spMkLst>
            <pc:docMk/>
            <pc:sldMk cId="2261314062" sldId="285"/>
            <ac:spMk id="2" creationId="{EC102F96-DB44-4A06-AF5E-671FBF8F2CC4}"/>
          </ac:spMkLst>
        </pc:spChg>
        <pc:spChg chg="mod">
          <ac:chgData name="Evgenija Nuneska" userId="S::en410@bath.ac.uk::236fbc28-079c-4347-b053-65a31611fcdf" providerId="AD" clId="Web-{1020655C-70DE-4E2E-B5AF-82819E95E17D}" dt="2020-10-07T10:47:01.605" v="317" actId="20577"/>
          <ac:spMkLst>
            <pc:docMk/>
            <pc:sldMk cId="2261314062" sldId="285"/>
            <ac:spMk id="3" creationId="{882B3C90-5EF3-4103-B4EB-A45910CF95E2}"/>
          </ac:spMkLst>
        </pc:spChg>
        <pc:spChg chg="add mod">
          <ac:chgData name="Evgenija Nuneska" userId="S::en410@bath.ac.uk::236fbc28-079c-4347-b053-65a31611fcdf" providerId="AD" clId="Web-{1020655C-70DE-4E2E-B5AF-82819E95E17D}" dt="2020-10-07T10:47:17.543" v="321" actId="20577"/>
          <ac:spMkLst>
            <pc:docMk/>
            <pc:sldMk cId="2261314062" sldId="285"/>
            <ac:spMk id="4" creationId="{4E0EBFE8-45CF-421A-B82E-BE8F9B8310FF}"/>
          </ac:spMkLst>
        </pc:spChg>
      </pc:sldChg>
      <pc:sldChg chg="modSp add ord replId">
        <pc:chgData name="Evgenija Nuneska" userId="S::en410@bath.ac.uk::236fbc28-079c-4347-b053-65a31611fcdf" providerId="AD" clId="Web-{1020655C-70DE-4E2E-B5AF-82819E95E17D}" dt="2020-10-07T10:36:46.062" v="26" actId="20577"/>
        <pc:sldMkLst>
          <pc:docMk/>
          <pc:sldMk cId="2718377252" sldId="286"/>
        </pc:sldMkLst>
        <pc:spChg chg="mod">
          <ac:chgData name="Evgenija Nuneska" userId="S::en410@bath.ac.uk::236fbc28-079c-4347-b053-65a31611fcdf" providerId="AD" clId="Web-{1020655C-70DE-4E2E-B5AF-82819E95E17D}" dt="2020-10-07T10:36:46.062" v="26" actId="20577"/>
          <ac:spMkLst>
            <pc:docMk/>
            <pc:sldMk cId="2718377252" sldId="286"/>
            <ac:spMk id="2" creationId="{0DB26A86-298C-48EC-A9B5-7E3C60F09A43}"/>
          </ac:spMkLst>
        </pc:spChg>
      </pc:sldChg>
      <pc:sldChg chg="add replId">
        <pc:chgData name="Evgenija Nuneska" userId="S::en410@bath.ac.uk::236fbc28-079c-4347-b053-65a31611fcdf" providerId="AD" clId="Web-{1020655C-70DE-4E2E-B5AF-82819E95E17D}" dt="2020-10-07T10:48:32.277" v="323"/>
        <pc:sldMkLst>
          <pc:docMk/>
          <pc:sldMk cId="467272903" sldId="287"/>
        </pc:sldMkLst>
      </pc:sldChg>
    </pc:docChg>
  </pc:docChgLst>
  <pc:docChgLst>
    <pc:chgData name="Sergios Gavriilidis" userId="S::sg2295@bath.ac.uk::1bd312a7-2dbe-4c5a-9c95-313b003edf87" providerId="AD" clId="Web-{FAA62E1B-805E-45CB-BA10-FD00325B2272}"/>
    <pc:docChg chg="addSld modSld sldOrd">
      <pc:chgData name="Sergios Gavriilidis" userId="S::sg2295@bath.ac.uk::1bd312a7-2dbe-4c5a-9c95-313b003edf87" providerId="AD" clId="Web-{FAA62E1B-805E-45CB-BA10-FD00325B2272}" dt="2020-10-06T23:00:28.444" v="2435"/>
      <pc:docMkLst>
        <pc:docMk/>
      </pc:docMkLst>
      <pc:sldChg chg="modSp delAnim modAnim">
        <pc:chgData name="Sergios Gavriilidis" userId="S::sg2295@bath.ac.uk::1bd312a7-2dbe-4c5a-9c95-313b003edf87" providerId="AD" clId="Web-{FAA62E1B-805E-45CB-BA10-FD00325B2272}" dt="2020-10-06T22:48:00.009" v="1757" actId="20577"/>
        <pc:sldMkLst>
          <pc:docMk/>
          <pc:sldMk cId="4115880248" sldId="275"/>
        </pc:sldMkLst>
        <pc:spChg chg="mod">
          <ac:chgData name="Sergios Gavriilidis" userId="S::sg2295@bath.ac.uk::1bd312a7-2dbe-4c5a-9c95-313b003edf87" providerId="AD" clId="Web-{FAA62E1B-805E-45CB-BA10-FD00325B2272}" dt="2020-10-06T22:48:00.009" v="1757" actId="20577"/>
          <ac:spMkLst>
            <pc:docMk/>
            <pc:sldMk cId="4115880248" sldId="275"/>
            <ac:spMk id="2" creationId="{B45D45CB-AA53-4F09-A4F9-65827252B103}"/>
          </ac:spMkLst>
        </pc:spChg>
      </pc:sldChg>
      <pc:sldChg chg="modSp new">
        <pc:chgData name="Sergios Gavriilidis" userId="S::sg2295@bath.ac.uk::1bd312a7-2dbe-4c5a-9c95-313b003edf87" providerId="AD" clId="Web-{FAA62E1B-805E-45CB-BA10-FD00325B2272}" dt="2020-10-06T22:30:04.816" v="935" actId="20577"/>
        <pc:sldMkLst>
          <pc:docMk/>
          <pc:sldMk cId="748307138" sldId="276"/>
        </pc:sldMkLst>
        <pc:spChg chg="mod">
          <ac:chgData name="Sergios Gavriilidis" userId="S::sg2295@bath.ac.uk::1bd312a7-2dbe-4c5a-9c95-313b003edf87" providerId="AD" clId="Web-{FAA62E1B-805E-45CB-BA10-FD00325B2272}" dt="2020-10-06T22:18:59.746" v="3" actId="20577"/>
          <ac:spMkLst>
            <pc:docMk/>
            <pc:sldMk cId="748307138" sldId="276"/>
            <ac:spMk id="2" creationId="{FE365D51-66D7-4C1F-8D3B-74FE5D5538F2}"/>
          </ac:spMkLst>
        </pc:spChg>
        <pc:spChg chg="mod">
          <ac:chgData name="Sergios Gavriilidis" userId="S::sg2295@bath.ac.uk::1bd312a7-2dbe-4c5a-9c95-313b003edf87" providerId="AD" clId="Web-{FAA62E1B-805E-45CB-BA10-FD00325B2272}" dt="2020-10-06T22:30:04.816" v="935" actId="20577"/>
          <ac:spMkLst>
            <pc:docMk/>
            <pc:sldMk cId="748307138" sldId="276"/>
            <ac:spMk id="3" creationId="{29FD1A34-A712-453C-9897-EF9A4CAA5B15}"/>
          </ac:spMkLst>
        </pc:spChg>
      </pc:sldChg>
      <pc:sldChg chg="modSp new ord">
        <pc:chgData name="Sergios Gavriilidis" userId="S::sg2295@bath.ac.uk::1bd312a7-2dbe-4c5a-9c95-313b003edf87" providerId="AD" clId="Web-{FAA62E1B-805E-45CB-BA10-FD00325B2272}" dt="2020-10-06T22:47:46.102" v="1743" actId="20577"/>
        <pc:sldMkLst>
          <pc:docMk/>
          <pc:sldMk cId="3888089459" sldId="277"/>
        </pc:sldMkLst>
        <pc:spChg chg="mod">
          <ac:chgData name="Sergios Gavriilidis" userId="S::sg2295@bath.ac.uk::1bd312a7-2dbe-4c5a-9c95-313b003edf87" providerId="AD" clId="Web-{FAA62E1B-805E-45CB-BA10-FD00325B2272}" dt="2020-10-06T22:45:09.905" v="1327" actId="20577"/>
          <ac:spMkLst>
            <pc:docMk/>
            <pc:sldMk cId="3888089459" sldId="277"/>
            <ac:spMk id="2" creationId="{1F812492-C91A-43E2-918B-165B5D48EE59}"/>
          </ac:spMkLst>
        </pc:spChg>
        <pc:spChg chg="mod">
          <ac:chgData name="Sergios Gavriilidis" userId="S::sg2295@bath.ac.uk::1bd312a7-2dbe-4c5a-9c95-313b003edf87" providerId="AD" clId="Web-{FAA62E1B-805E-45CB-BA10-FD00325B2272}" dt="2020-10-06T22:47:46.102" v="1743" actId="20577"/>
          <ac:spMkLst>
            <pc:docMk/>
            <pc:sldMk cId="3888089459" sldId="277"/>
            <ac:spMk id="3" creationId="{AD80E014-D404-4E7B-9282-EADA7E8F5CEC}"/>
          </ac:spMkLst>
        </pc:spChg>
      </pc:sldChg>
      <pc:sldChg chg="addSp delSp modSp new">
        <pc:chgData name="Sergios Gavriilidis" userId="S::sg2295@bath.ac.uk::1bd312a7-2dbe-4c5a-9c95-313b003edf87" providerId="AD" clId="Web-{FAA62E1B-805E-45CB-BA10-FD00325B2272}" dt="2020-10-06T23:00:28.444" v="2435"/>
        <pc:sldMkLst>
          <pc:docMk/>
          <pc:sldMk cId="2975496904" sldId="278"/>
        </pc:sldMkLst>
        <pc:spChg chg="mod">
          <ac:chgData name="Sergios Gavriilidis" userId="S::sg2295@bath.ac.uk::1bd312a7-2dbe-4c5a-9c95-313b003edf87" providerId="AD" clId="Web-{FAA62E1B-805E-45CB-BA10-FD00325B2272}" dt="2020-10-06T22:53:17.106" v="1773" actId="20577"/>
          <ac:spMkLst>
            <pc:docMk/>
            <pc:sldMk cId="2975496904" sldId="278"/>
            <ac:spMk id="2" creationId="{8E8EAE73-4E10-4506-8CE1-C6A8EB17EFC0}"/>
          </ac:spMkLst>
        </pc:spChg>
        <pc:spChg chg="mod">
          <ac:chgData name="Sergios Gavriilidis" userId="S::sg2295@bath.ac.uk::1bd312a7-2dbe-4c5a-9c95-313b003edf87" providerId="AD" clId="Web-{FAA62E1B-805E-45CB-BA10-FD00325B2272}" dt="2020-10-06T23:00:11.630" v="2430" actId="20577"/>
          <ac:spMkLst>
            <pc:docMk/>
            <pc:sldMk cId="2975496904" sldId="278"/>
            <ac:spMk id="3" creationId="{C5CA1BAD-84D1-4092-8C3C-B2CB00342A83}"/>
          </ac:spMkLst>
        </pc:spChg>
        <pc:picChg chg="add del mod">
          <ac:chgData name="Sergios Gavriilidis" userId="S::sg2295@bath.ac.uk::1bd312a7-2dbe-4c5a-9c95-313b003edf87" providerId="AD" clId="Web-{FAA62E1B-805E-45CB-BA10-FD00325B2272}" dt="2020-10-06T23:00:28.444" v="2435"/>
          <ac:picMkLst>
            <pc:docMk/>
            <pc:sldMk cId="2975496904" sldId="278"/>
            <ac:picMk id="4" creationId="{43696732-5874-455F-AA85-D3494982D0EE}"/>
          </ac:picMkLst>
        </pc:picChg>
      </pc:sldChg>
    </pc:docChg>
  </pc:docChgLst>
  <pc:docChgLst>
    <pc:chgData name="Evgenija Nuneska" userId="S::en410@bath.ac.uk::236fbc28-079c-4347-b053-65a31611fcdf" providerId="AD" clId="Web-{198BF342-A93A-4DF5-9049-955A73C4216E}"/>
    <pc:docChg chg="modSld">
      <pc:chgData name="Evgenija Nuneska" userId="S::en410@bath.ac.uk::236fbc28-079c-4347-b053-65a31611fcdf" providerId="AD" clId="Web-{198BF342-A93A-4DF5-9049-955A73C4216E}" dt="2020-10-08T13:25:33.855" v="47" actId="20577"/>
      <pc:docMkLst>
        <pc:docMk/>
      </pc:docMkLst>
      <pc:sldChg chg="modSp">
        <pc:chgData name="Evgenija Nuneska" userId="S::en410@bath.ac.uk::236fbc28-079c-4347-b053-65a31611fcdf" providerId="AD" clId="Web-{198BF342-A93A-4DF5-9049-955A73C4216E}" dt="2020-10-08T13:25:08.605" v="0" actId="20577"/>
        <pc:sldMkLst>
          <pc:docMk/>
          <pc:sldMk cId="1259574378" sldId="290"/>
        </pc:sldMkLst>
        <pc:spChg chg="mod">
          <ac:chgData name="Evgenija Nuneska" userId="S::en410@bath.ac.uk::236fbc28-079c-4347-b053-65a31611fcdf" providerId="AD" clId="Web-{198BF342-A93A-4DF5-9049-955A73C4216E}" dt="2020-10-08T13:25:08.605" v="0" actId="20577"/>
          <ac:spMkLst>
            <pc:docMk/>
            <pc:sldMk cId="1259574378" sldId="290"/>
            <ac:spMk id="6" creationId="{0ABF6FE3-4296-4AE4-B24D-63293549BCB5}"/>
          </ac:spMkLst>
        </pc:spChg>
      </pc:sldChg>
      <pc:sldChg chg="modSp">
        <pc:chgData name="Evgenija Nuneska" userId="S::en410@bath.ac.uk::236fbc28-079c-4347-b053-65a31611fcdf" providerId="AD" clId="Web-{198BF342-A93A-4DF5-9049-955A73C4216E}" dt="2020-10-08T13:25:32.293" v="45" actId="20577"/>
        <pc:sldMkLst>
          <pc:docMk/>
          <pc:sldMk cId="3084294119" sldId="299"/>
        </pc:sldMkLst>
        <pc:spChg chg="mod">
          <ac:chgData name="Evgenija Nuneska" userId="S::en410@bath.ac.uk::236fbc28-079c-4347-b053-65a31611fcdf" providerId="AD" clId="Web-{198BF342-A93A-4DF5-9049-955A73C4216E}" dt="2020-10-08T13:25:26.840" v="42" actId="20577"/>
          <ac:spMkLst>
            <pc:docMk/>
            <pc:sldMk cId="3084294119" sldId="299"/>
            <ac:spMk id="6" creationId="{CF5E4669-73B6-4B84-A783-4BE9F9B0F316}"/>
          </ac:spMkLst>
        </pc:spChg>
        <pc:spChg chg="mod">
          <ac:chgData name="Evgenija Nuneska" userId="S::en410@bath.ac.uk::236fbc28-079c-4347-b053-65a31611fcdf" providerId="AD" clId="Web-{198BF342-A93A-4DF5-9049-955A73C4216E}" dt="2020-10-08T13:25:32.293" v="45" actId="20577"/>
          <ac:spMkLst>
            <pc:docMk/>
            <pc:sldMk cId="3084294119" sldId="299"/>
            <ac:spMk id="7" creationId="{B14A0FE1-604B-40BA-A434-5379B9DF0F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Semester 2 – Week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CD8D-7687-E748-AA1D-86CAA8C8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Possible Solution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9BEFE8-8386-DB4E-8244-EA24737041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580029"/>
            <a:ext cx="6862763" cy="4597066"/>
          </a:xfrm>
        </p:spPr>
      </p:pic>
    </p:spTree>
    <p:extLst>
      <p:ext uri="{BB962C8B-B14F-4D97-AF65-F5344CB8AC3E}">
        <p14:creationId xmlns:p14="http://schemas.microsoft.com/office/powerpoint/2010/main" val="2566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05C-2E14-D34F-8A05-16089F1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512-FBF3-ED45-9491-06BA19FD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3525642"/>
          </a:xfrm>
        </p:spPr>
        <p:txBody>
          <a:bodyPr/>
          <a:lstStyle/>
          <a:p>
            <a:r>
              <a:rPr lang="en-US" dirty="0"/>
              <a:t>Welcome Back </a:t>
            </a:r>
            <a:r>
              <a:rPr lang="en-US" dirty="0">
                <a:sym typeface="Wingdings" pitchFamily="2" charset="2"/>
              </a:rPr>
              <a:t> Hope your exams went well and you have had a restful break. </a:t>
            </a:r>
          </a:p>
          <a:p>
            <a:r>
              <a:rPr lang="en-US" dirty="0">
                <a:sym typeface="Wingdings" pitchFamily="2" charset="2"/>
              </a:rPr>
              <a:t>A reminder that PAL is now on Monday (15:15) each week from now on, in this room (8W 1.1). </a:t>
            </a:r>
          </a:p>
          <a:p>
            <a:r>
              <a:rPr lang="en-US" dirty="0">
                <a:sym typeface="Wingdings" pitchFamily="2" charset="2"/>
              </a:rPr>
              <a:t>Today, we can’t really go over anything since it’s your first day, but we can talk briefly about what each module will entail.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BCF7-A1BD-6A49-B417-FA748EB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94"/>
            <a:ext cx="10515600" cy="1090886"/>
          </a:xfrm>
        </p:spPr>
        <p:txBody>
          <a:bodyPr/>
          <a:lstStyle/>
          <a:p>
            <a:r>
              <a:rPr lang="en-US" dirty="0"/>
              <a:t>Reminder of PAL Channel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4724-A1F1-7A40-B789-B373C062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0545" cy="4351338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Few Changes:</a:t>
            </a:r>
          </a:p>
          <a:p>
            <a:pPr lvl="1"/>
            <a:r>
              <a:rPr lang="en-US" dirty="0">
                <a:sym typeface="Wingdings" pitchFamily="2" charset="2"/>
              </a:rPr>
              <a:t>No survey each week, we’ll take suggestions at the end of pal and feel free to write any topics you want to go over in the PAL discord channel. </a:t>
            </a:r>
          </a:p>
          <a:p>
            <a:pPr lvl="1"/>
            <a:r>
              <a:rPr lang="en-US" dirty="0">
                <a:sym typeface="Wingdings" pitchFamily="2" charset="2"/>
              </a:rPr>
              <a:t>We’ll monitor it throughout the week :) 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F94773-47A0-8D40-81BD-EA670DD79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1498304"/>
            <a:ext cx="5108027" cy="50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4F65-663B-A244-93E9-AE31596C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66"/>
            <a:ext cx="10515600" cy="1075504"/>
          </a:xfrm>
        </p:spPr>
        <p:txBody>
          <a:bodyPr/>
          <a:lstStyle/>
          <a:p>
            <a:r>
              <a:rPr lang="en-US" dirty="0"/>
              <a:t>Your Semester Modules -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3B361B-809E-0644-AC6A-462EF7D3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178"/>
            <a:ext cx="10515600" cy="4566455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Principles of Programming 2: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Systems Architecture 2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09BFA0D-BAA0-E34E-80B7-8C60A6DE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38" y="2116836"/>
            <a:ext cx="9298996" cy="185166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08C8387-6C44-AD4C-9463-A51BC6B92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38" y="4741164"/>
            <a:ext cx="9639124" cy="16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FF11-E14B-4742-A9AC-133EC440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45" y="83361"/>
            <a:ext cx="10515600" cy="1325563"/>
          </a:xfrm>
        </p:spPr>
        <p:txBody>
          <a:bodyPr/>
          <a:lstStyle/>
          <a:p>
            <a:r>
              <a:rPr lang="en-US" dirty="0"/>
              <a:t>Your Semester Modules -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DEE0B1-3F62-B94E-B6C0-DD1537452BB1}"/>
              </a:ext>
            </a:extLst>
          </p:cNvPr>
          <p:cNvSpPr txBox="1">
            <a:spLocks/>
          </p:cNvSpPr>
          <p:nvPr/>
        </p:nvSpPr>
        <p:spPr>
          <a:xfrm>
            <a:off x="292245" y="1963322"/>
            <a:ext cx="11607501" cy="81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AF1EA0-3E76-5E43-9759-F2667031DE92}"/>
              </a:ext>
            </a:extLst>
          </p:cNvPr>
          <p:cNvSpPr txBox="1">
            <a:spLocks/>
          </p:cNvSpPr>
          <p:nvPr/>
        </p:nvSpPr>
        <p:spPr>
          <a:xfrm>
            <a:off x="292246" y="1387903"/>
            <a:ext cx="10515600" cy="608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</a:lstStyle>
          <a:p>
            <a:endParaRPr lang="en-US" sz="24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D055E-F97A-BA4E-964B-31C0ED72F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dirty="0"/>
              <a:t>Mathematics for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Processes &amp; Modelling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F7295-4126-8041-867D-C948FEA7F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8" y="2342453"/>
            <a:ext cx="11116743" cy="135485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91B2D05-312D-8749-90A6-B905EF539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8" y="4371706"/>
            <a:ext cx="10988591" cy="16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4285-25CF-4A45-BFCC-E4C65946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2" y="107577"/>
            <a:ext cx="11509637" cy="1200524"/>
          </a:xfrm>
        </p:spPr>
        <p:txBody>
          <a:bodyPr/>
          <a:lstStyle/>
          <a:p>
            <a:r>
              <a:rPr lang="en-US" dirty="0"/>
              <a:t>Your Semester Modules -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F8BE65-6392-C645-ACB8-393E65DE5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48900" cy="4351338"/>
          </a:xfrm>
        </p:spPr>
        <p:txBody>
          <a:bodyPr/>
          <a:lstStyle/>
          <a:p>
            <a:r>
              <a:rPr lang="en-US" dirty="0"/>
              <a:t>AI</a:t>
            </a:r>
          </a:p>
          <a:p>
            <a:pPr lvl="1"/>
            <a:r>
              <a:rPr lang="en-US" dirty="0"/>
              <a:t>AI, of course, will carry on from last semester, but since your course differs we will not be able to go over this in the sessions.</a:t>
            </a:r>
          </a:p>
          <a:p>
            <a:pPr lvl="1"/>
            <a:r>
              <a:rPr lang="en-US" dirty="0"/>
              <a:t>However, still feel free to ask questions in the discord about it; since we still study A.I this year we might be able to help </a:t>
            </a:r>
            <a:r>
              <a:rPr lang="en-US" dirty="0">
                <a:sym typeface="Wingdings" pitchFamily="2" charset="2"/>
              </a:rPr>
              <a:t>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428A-0708-F74D-83D4-760B0771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Exercises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930924-613F-8547-AFBB-AC77ED5F8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2201390"/>
            <a:ext cx="8361319" cy="29626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A8D6F0-F010-444D-B0AD-EB6389C0F609}"/>
              </a:ext>
            </a:extLst>
          </p:cNvPr>
          <p:cNvSpPr txBox="1"/>
          <p:nvPr/>
        </p:nvSpPr>
        <p:spPr>
          <a:xfrm>
            <a:off x="384313" y="2201390"/>
            <a:ext cx="116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89EF7-AD27-D04B-81D7-588935CA87D3}"/>
              </a:ext>
            </a:extLst>
          </p:cNvPr>
          <p:cNvSpPr txBox="1"/>
          <p:nvPr/>
        </p:nvSpPr>
        <p:spPr>
          <a:xfrm>
            <a:off x="384312" y="5380858"/>
            <a:ext cx="1027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Palindrome Check: Write a method that detects if a string is a palindrome. (Remember that a palindrome is a word, or any sequence of characters, that reads the same backwards as forwards, such as abba or </a:t>
            </a:r>
            <a:r>
              <a:rPr lang="en-US" dirty="0" err="1"/>
              <a:t>baab</a:t>
            </a:r>
            <a:r>
              <a:rPr lang="en-US" dirty="0"/>
              <a:t>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00B52-490E-DF4C-B3EE-C8312A6205D9}"/>
              </a:ext>
            </a:extLst>
          </p:cNvPr>
          <p:cNvSpPr txBox="1"/>
          <p:nvPr/>
        </p:nvSpPr>
        <p:spPr>
          <a:xfrm>
            <a:off x="384313" y="1611724"/>
            <a:ext cx="102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Given an integer array, find the second largest integer. </a:t>
            </a:r>
          </a:p>
        </p:txBody>
      </p:sp>
    </p:spTree>
    <p:extLst>
      <p:ext uri="{BB962C8B-B14F-4D97-AF65-F5344CB8AC3E}">
        <p14:creationId xmlns:p14="http://schemas.microsoft.com/office/powerpoint/2010/main" val="71010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FE84-CF75-0443-9C87-B1A18FA7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Possible Solution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F757537-6D99-EA47-8E61-115A3EABB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1338263"/>
            <a:ext cx="6005513" cy="54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58F5-DADF-4948-91CE-5098C624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Possible Solution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3908CA-2FE4-1243-AC52-A0B830F78E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 b="4086"/>
          <a:stretch/>
        </p:blipFill>
        <p:spPr>
          <a:xfrm>
            <a:off x="3097172" y="1451486"/>
            <a:ext cx="5997656" cy="5190371"/>
          </a:xfrm>
        </p:spPr>
      </p:pic>
    </p:spTree>
    <p:extLst>
      <p:ext uri="{BB962C8B-B14F-4D97-AF65-F5344CB8AC3E}">
        <p14:creationId xmlns:p14="http://schemas.microsoft.com/office/powerpoint/2010/main" val="36696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0A0CBC-D078-4FD3-829A-AF5901A4A4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290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Gisha</vt:lpstr>
      <vt:lpstr>Office Theme</vt:lpstr>
      <vt:lpstr>Semester 2 – Week 1</vt:lpstr>
      <vt:lpstr>PAL Sessions</vt:lpstr>
      <vt:lpstr>Reminder of PAL Channel </vt:lpstr>
      <vt:lpstr>Your Semester Modules - Overview</vt:lpstr>
      <vt:lpstr>Your Semester Modules - Overview</vt:lpstr>
      <vt:lpstr>Your Semester Modules - Overview</vt:lpstr>
      <vt:lpstr>Programming Exercises</vt:lpstr>
      <vt:lpstr>Question 1: Possible Solution</vt:lpstr>
      <vt:lpstr>Question 2: Possible Solution</vt:lpstr>
      <vt:lpstr>Question 3: Possible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Koner Kalkanel</cp:lastModifiedBy>
  <cp:revision>14</cp:revision>
  <dcterms:created xsi:type="dcterms:W3CDTF">2020-09-21T06:45:57Z</dcterms:created>
  <dcterms:modified xsi:type="dcterms:W3CDTF">2022-02-06T19:53:00Z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