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308" r:id="rId6"/>
    <p:sldId id="324" r:id="rId7"/>
    <p:sldId id="325" r:id="rId8"/>
    <p:sldId id="326" r:id="rId9"/>
    <p:sldId id="327" r:id="rId10"/>
    <p:sldId id="328" r:id="rId11"/>
    <p:sldId id="309" r:id="rId12"/>
    <p:sldId id="310" r:id="rId13"/>
    <p:sldId id="311" r:id="rId14"/>
    <p:sldId id="312" r:id="rId15"/>
    <p:sldId id="330" r:id="rId16"/>
    <p:sldId id="332" r:id="rId17"/>
    <p:sldId id="333" r:id="rId18"/>
    <p:sldId id="331" r:id="rId19"/>
    <p:sldId id="334" r:id="rId20"/>
    <p:sldId id="336" r:id="rId21"/>
    <p:sldId id="335" r:id="rId22"/>
    <p:sldId id="337" r:id="rId23"/>
    <p:sldId id="338" r:id="rId24"/>
    <p:sldId id="348" r:id="rId25"/>
    <p:sldId id="339" r:id="rId26"/>
    <p:sldId id="340" r:id="rId27"/>
    <p:sldId id="341" r:id="rId28"/>
    <p:sldId id="342" r:id="rId29"/>
    <p:sldId id="343" r:id="rId30"/>
    <p:sldId id="344" r:id="rId31"/>
    <p:sldId id="345" r:id="rId32"/>
    <p:sldId id="346" r:id="rId33"/>
    <p:sldId id="34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genija Nuneska" initials="EN" lastIdx="2" clrIdx="0">
    <p:extLst>
      <p:ext uri="{19B8F6BF-5375-455C-9EA6-DF929625EA0E}">
        <p15:presenceInfo xmlns:p15="http://schemas.microsoft.com/office/powerpoint/2012/main" userId="S::en410@bath.ac.uk::236fbc28-079c-4347-b053-65a31611fcdf" providerId="AD"/>
      </p:ext>
    </p:extLst>
  </p:cmAuthor>
  <p:cmAuthor id="2" name="Sergios Gavriilidis" initials="SG" lastIdx="3" clrIdx="1">
    <p:extLst>
      <p:ext uri="{19B8F6BF-5375-455C-9EA6-DF929625EA0E}">
        <p15:presenceInfo xmlns:p15="http://schemas.microsoft.com/office/powerpoint/2012/main" userId="S::sg2295@bath.ac.uk::1bd312a7-2dbe-4c5a-9c95-313b003edf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9AF5"/>
    <a:srgbClr val="110829"/>
    <a:srgbClr val="579B9D"/>
    <a:srgbClr val="50A496"/>
    <a:srgbClr val="42B2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3C3E6-4193-4D6F-91FD-52088F91F526}" v="50" dt="2022-02-20T20:23:01.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52"/>
    <p:restoredTop sz="94715"/>
  </p:normalViewPr>
  <p:slideViewPr>
    <p:cSldViewPr snapToGrid="0">
      <p:cViewPr varScale="1">
        <p:scale>
          <a:sx n="100" d="100"/>
          <a:sy n="100" d="100"/>
        </p:scale>
        <p:origin x="328"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ethi" userId="ca40363617044513" providerId="LiveId" clId="{1793C3E6-4193-4D6F-91FD-52088F91F526}"/>
    <pc:docChg chg="undo redo custSel addSld delSld modSld">
      <pc:chgData name="Shivam Sethi" userId="ca40363617044513" providerId="LiveId" clId="{1793C3E6-4193-4D6F-91FD-52088F91F526}" dt="2022-02-20T20:23:01.789" v="1724"/>
      <pc:docMkLst>
        <pc:docMk/>
      </pc:docMkLst>
      <pc:sldChg chg="addSp delSp modSp mod">
        <pc:chgData name="Shivam Sethi" userId="ca40363617044513" providerId="LiveId" clId="{1793C3E6-4193-4D6F-91FD-52088F91F526}" dt="2022-02-20T18:41:55.931" v="1523" actId="20577"/>
        <pc:sldMkLst>
          <pc:docMk/>
          <pc:sldMk cId="3358515937" sldId="308"/>
        </pc:sldMkLst>
        <pc:spChg chg="mod">
          <ac:chgData name="Shivam Sethi" userId="ca40363617044513" providerId="LiveId" clId="{1793C3E6-4193-4D6F-91FD-52088F91F526}" dt="2022-02-20T18:41:55.931" v="1523" actId="20577"/>
          <ac:spMkLst>
            <pc:docMk/>
            <pc:sldMk cId="3358515937" sldId="308"/>
            <ac:spMk id="3" creationId="{82F51512-FBF3-ED45-9491-06BA19FD493E}"/>
          </ac:spMkLst>
        </pc:spChg>
        <pc:spChg chg="add del mod">
          <ac:chgData name="Shivam Sethi" userId="ca40363617044513" providerId="LiveId" clId="{1793C3E6-4193-4D6F-91FD-52088F91F526}" dt="2022-02-20T18:41:02.322" v="1443"/>
          <ac:spMkLst>
            <pc:docMk/>
            <pc:sldMk cId="3358515937" sldId="308"/>
            <ac:spMk id="4" creationId="{7C575CAE-B74E-4087-BA67-C69E6EDC625C}"/>
          </ac:spMkLst>
        </pc:spChg>
      </pc:sldChg>
      <pc:sldChg chg="modSp mod">
        <pc:chgData name="Shivam Sethi" userId="ca40363617044513" providerId="LiveId" clId="{1793C3E6-4193-4D6F-91FD-52088F91F526}" dt="2022-02-20T18:41:49.844" v="1513" actId="113"/>
        <pc:sldMkLst>
          <pc:docMk/>
          <pc:sldMk cId="3447889376" sldId="341"/>
        </pc:sldMkLst>
        <pc:spChg chg="mod">
          <ac:chgData name="Shivam Sethi" userId="ca40363617044513" providerId="LiveId" clId="{1793C3E6-4193-4D6F-91FD-52088F91F526}" dt="2022-02-20T18:41:49.844" v="1513" actId="113"/>
          <ac:spMkLst>
            <pc:docMk/>
            <pc:sldMk cId="3447889376" sldId="341"/>
            <ac:spMk id="2" creationId="{97BD1F59-C2FA-E74F-8DDE-AB4646471407}"/>
          </ac:spMkLst>
        </pc:spChg>
      </pc:sldChg>
      <pc:sldChg chg="addSp delSp modSp new mod">
        <pc:chgData name="Shivam Sethi" userId="ca40363617044513" providerId="LiveId" clId="{1793C3E6-4193-4D6F-91FD-52088F91F526}" dt="2022-02-20T16:47:53.065" v="289" actId="478"/>
        <pc:sldMkLst>
          <pc:docMk/>
          <pc:sldMk cId="53253662" sldId="342"/>
        </pc:sldMkLst>
        <pc:spChg chg="mod">
          <ac:chgData name="Shivam Sethi" userId="ca40363617044513" providerId="LiveId" clId="{1793C3E6-4193-4D6F-91FD-52088F91F526}" dt="2022-02-20T16:46:38.683" v="264" actId="20577"/>
          <ac:spMkLst>
            <pc:docMk/>
            <pc:sldMk cId="53253662" sldId="342"/>
            <ac:spMk id="2" creationId="{F24DAF1A-2DA3-4821-B07F-E1EB75C41C0F}"/>
          </ac:spMkLst>
        </pc:spChg>
        <pc:spChg chg="del mod">
          <ac:chgData name="Shivam Sethi" userId="ca40363617044513" providerId="LiveId" clId="{1793C3E6-4193-4D6F-91FD-52088F91F526}" dt="2022-02-20T16:39:24.733" v="20" actId="22"/>
          <ac:spMkLst>
            <pc:docMk/>
            <pc:sldMk cId="53253662" sldId="342"/>
            <ac:spMk id="3" creationId="{1FE21B7F-1325-47B1-9729-D8586AB0D582}"/>
          </ac:spMkLst>
        </pc:spChg>
        <pc:spChg chg="add mod">
          <ac:chgData name="Shivam Sethi" userId="ca40363617044513" providerId="LiveId" clId="{1793C3E6-4193-4D6F-91FD-52088F91F526}" dt="2022-02-20T16:42:25.164" v="203" actId="14100"/>
          <ac:spMkLst>
            <pc:docMk/>
            <pc:sldMk cId="53253662" sldId="342"/>
            <ac:spMk id="6" creationId="{8B61F365-55C9-4CA1-9750-CAEB13A36861}"/>
          </ac:spMkLst>
        </pc:spChg>
        <pc:spChg chg="add del mod">
          <ac:chgData name="Shivam Sethi" userId="ca40363617044513" providerId="LiveId" clId="{1793C3E6-4193-4D6F-91FD-52088F91F526}" dt="2022-02-20T16:47:40.773" v="283" actId="478"/>
          <ac:spMkLst>
            <pc:docMk/>
            <pc:sldMk cId="53253662" sldId="342"/>
            <ac:spMk id="30" creationId="{DA07F440-D27C-42E7-9A26-E46C81CF0D57}"/>
          </ac:spMkLst>
        </pc:spChg>
        <pc:spChg chg="add del mod">
          <ac:chgData name="Shivam Sethi" userId="ca40363617044513" providerId="LiveId" clId="{1793C3E6-4193-4D6F-91FD-52088F91F526}" dt="2022-02-20T16:47:48.377" v="287" actId="478"/>
          <ac:spMkLst>
            <pc:docMk/>
            <pc:sldMk cId="53253662" sldId="342"/>
            <ac:spMk id="32" creationId="{9B9AC5BA-4E25-4BBC-84FA-D1346B82F0FD}"/>
          </ac:spMkLst>
        </pc:spChg>
        <pc:spChg chg="add del mod">
          <ac:chgData name="Shivam Sethi" userId="ca40363617044513" providerId="LiveId" clId="{1793C3E6-4193-4D6F-91FD-52088F91F526}" dt="2022-02-20T16:47:53.065" v="289" actId="478"/>
          <ac:spMkLst>
            <pc:docMk/>
            <pc:sldMk cId="53253662" sldId="342"/>
            <ac:spMk id="34" creationId="{E2A7AD5C-B6E8-4F53-9035-93FCC5701469}"/>
          </ac:spMkLst>
        </pc:spChg>
        <pc:grpChg chg="del mod">
          <ac:chgData name="Shivam Sethi" userId="ca40363617044513" providerId="LiveId" clId="{1793C3E6-4193-4D6F-91FD-52088F91F526}" dt="2022-02-20T16:45:41.540" v="224"/>
          <ac:grpSpMkLst>
            <pc:docMk/>
            <pc:sldMk cId="53253662" sldId="342"/>
            <ac:grpSpMk id="11" creationId="{609D8148-2FAD-4019-B0C0-D318498A0ACC}"/>
          </ac:grpSpMkLst>
        </pc:grpChg>
        <pc:grpChg chg="mod">
          <ac:chgData name="Shivam Sethi" userId="ca40363617044513" providerId="LiveId" clId="{1793C3E6-4193-4D6F-91FD-52088F91F526}" dt="2022-02-20T16:46:04.018" v="232"/>
          <ac:grpSpMkLst>
            <pc:docMk/>
            <pc:sldMk cId="53253662" sldId="342"/>
            <ac:grpSpMk id="20" creationId="{759D6B35-ABC8-4BF1-8FA1-385D45F177FF}"/>
          </ac:grpSpMkLst>
        </pc:grpChg>
        <pc:grpChg chg="del mod">
          <ac:chgData name="Shivam Sethi" userId="ca40363617044513" providerId="LiveId" clId="{1793C3E6-4193-4D6F-91FD-52088F91F526}" dt="2022-02-20T16:46:30.917" v="242"/>
          <ac:grpSpMkLst>
            <pc:docMk/>
            <pc:sldMk cId="53253662" sldId="342"/>
            <ac:grpSpMk id="27" creationId="{EC69CAC8-78E5-4093-89D0-D1290BD5DDA3}"/>
          </ac:grpSpMkLst>
        </pc:grpChg>
        <pc:grpChg chg="del mod">
          <ac:chgData name="Shivam Sethi" userId="ca40363617044513" providerId="LiveId" clId="{1793C3E6-4193-4D6F-91FD-52088F91F526}" dt="2022-02-20T16:46:29.961" v="240"/>
          <ac:grpSpMkLst>
            <pc:docMk/>
            <pc:sldMk cId="53253662" sldId="342"/>
            <ac:grpSpMk id="28" creationId="{94E89855-F55E-4630-9B1E-FA19C2ADE820}"/>
          </ac:grpSpMkLst>
        </pc:grpChg>
        <pc:picChg chg="add del mod ord">
          <ac:chgData name="Shivam Sethi" userId="ca40363617044513" providerId="LiveId" clId="{1793C3E6-4193-4D6F-91FD-52088F91F526}" dt="2022-02-20T16:47:51.475" v="288" actId="478"/>
          <ac:picMkLst>
            <pc:docMk/>
            <pc:sldMk cId="53253662" sldId="342"/>
            <ac:picMk id="5" creationId="{7F28BCBF-75B9-48B4-82F0-571CE74864A8}"/>
          </ac:picMkLst>
        </pc:picChg>
        <pc:picChg chg="add mod">
          <ac:chgData name="Shivam Sethi" userId="ca40363617044513" providerId="LiveId" clId="{1793C3E6-4193-4D6F-91FD-52088F91F526}" dt="2022-02-20T16:43:15.393" v="208" actId="1076"/>
          <ac:picMkLst>
            <pc:docMk/>
            <pc:sldMk cId="53253662" sldId="342"/>
            <ac:picMk id="8" creationId="{0F70C8E2-16B6-4801-A945-A5B59BD8CD35}"/>
          </ac:picMkLst>
        </pc:picChg>
        <pc:picChg chg="add del mod modCrop">
          <ac:chgData name="Shivam Sethi" userId="ca40363617044513" providerId="LiveId" clId="{1793C3E6-4193-4D6F-91FD-52088F91F526}" dt="2022-02-20T16:47:48.377" v="287" actId="478"/>
          <ac:picMkLst>
            <pc:docMk/>
            <pc:sldMk cId="53253662" sldId="342"/>
            <ac:picMk id="14" creationId="{886E3EEA-110A-425A-A791-353CF9AD202C}"/>
          </ac:picMkLst>
        </pc:picChg>
        <pc:inkChg chg="add del mod">
          <ac:chgData name="Shivam Sethi" userId="ca40363617044513" providerId="LiveId" clId="{1793C3E6-4193-4D6F-91FD-52088F91F526}" dt="2022-02-20T16:45:41.541" v="225"/>
          <ac:inkMkLst>
            <pc:docMk/>
            <pc:sldMk cId="53253662" sldId="342"/>
            <ac:inkMk id="9" creationId="{DAA493CE-6524-4D35-8A64-ACE63E076329}"/>
          </ac:inkMkLst>
        </pc:inkChg>
        <pc:inkChg chg="add del mod">
          <ac:chgData name="Shivam Sethi" userId="ca40363617044513" providerId="LiveId" clId="{1793C3E6-4193-4D6F-91FD-52088F91F526}" dt="2022-02-20T16:45:41.540" v="224"/>
          <ac:inkMkLst>
            <pc:docMk/>
            <pc:sldMk cId="53253662" sldId="342"/>
            <ac:inkMk id="10" creationId="{46745C70-EACE-4FAF-A6F3-0AD5FA4387ED}"/>
          </ac:inkMkLst>
        </pc:inkChg>
        <pc:inkChg chg="add del">
          <ac:chgData name="Shivam Sethi" userId="ca40363617044513" providerId="LiveId" clId="{1793C3E6-4193-4D6F-91FD-52088F91F526}" dt="2022-02-20T16:44:13.009" v="214" actId="9405"/>
          <ac:inkMkLst>
            <pc:docMk/>
            <pc:sldMk cId="53253662" sldId="342"/>
            <ac:inkMk id="12" creationId="{CB909CBF-C831-4995-BF4C-C2BFE60E1E83}"/>
          </ac:inkMkLst>
        </pc:inkChg>
        <pc:inkChg chg="add del">
          <ac:chgData name="Shivam Sethi" userId="ca40363617044513" providerId="LiveId" clId="{1793C3E6-4193-4D6F-91FD-52088F91F526}" dt="2022-02-20T16:45:54.928" v="228"/>
          <ac:inkMkLst>
            <pc:docMk/>
            <pc:sldMk cId="53253662" sldId="342"/>
            <ac:inkMk id="15" creationId="{1278E6DD-E209-406B-9CC9-BA84EB2452E7}"/>
          </ac:inkMkLst>
        </pc:inkChg>
        <pc:inkChg chg="add">
          <ac:chgData name="Shivam Sethi" userId="ca40363617044513" providerId="LiveId" clId="{1793C3E6-4193-4D6F-91FD-52088F91F526}" dt="2022-02-20T16:45:51.859" v="227" actId="9405"/>
          <ac:inkMkLst>
            <pc:docMk/>
            <pc:sldMk cId="53253662" sldId="342"/>
            <ac:inkMk id="16" creationId="{6D1FD1B2-1607-44D0-867A-E093B279CE7E}"/>
          </ac:inkMkLst>
        </pc:inkChg>
        <pc:inkChg chg="add mod">
          <ac:chgData name="Shivam Sethi" userId="ca40363617044513" providerId="LiveId" clId="{1793C3E6-4193-4D6F-91FD-52088F91F526}" dt="2022-02-20T16:46:04.018" v="232"/>
          <ac:inkMkLst>
            <pc:docMk/>
            <pc:sldMk cId="53253662" sldId="342"/>
            <ac:inkMk id="17" creationId="{D8EF326A-D6DE-44F0-9DD0-A377EEE6A420}"/>
          </ac:inkMkLst>
        </pc:inkChg>
        <pc:inkChg chg="add mod">
          <ac:chgData name="Shivam Sethi" userId="ca40363617044513" providerId="LiveId" clId="{1793C3E6-4193-4D6F-91FD-52088F91F526}" dt="2022-02-20T16:46:04.018" v="232"/>
          <ac:inkMkLst>
            <pc:docMk/>
            <pc:sldMk cId="53253662" sldId="342"/>
            <ac:inkMk id="18" creationId="{AB3427FD-FA97-4CEB-90C0-08DC7DD0DD31}"/>
          </ac:inkMkLst>
        </pc:inkChg>
        <pc:inkChg chg="add mod">
          <ac:chgData name="Shivam Sethi" userId="ca40363617044513" providerId="LiveId" clId="{1793C3E6-4193-4D6F-91FD-52088F91F526}" dt="2022-02-20T16:46:04.018" v="232"/>
          <ac:inkMkLst>
            <pc:docMk/>
            <pc:sldMk cId="53253662" sldId="342"/>
            <ac:inkMk id="19" creationId="{E01148A9-8742-4049-A038-9607D8A7BC6B}"/>
          </ac:inkMkLst>
        </pc:inkChg>
        <pc:inkChg chg="add">
          <ac:chgData name="Shivam Sethi" userId="ca40363617044513" providerId="LiveId" clId="{1793C3E6-4193-4D6F-91FD-52088F91F526}" dt="2022-02-20T16:46:25.007" v="233" actId="9405"/>
          <ac:inkMkLst>
            <pc:docMk/>
            <pc:sldMk cId="53253662" sldId="342"/>
            <ac:inkMk id="21" creationId="{EB38A328-279E-4454-8EE2-31025FB54919}"/>
          </ac:inkMkLst>
        </pc:inkChg>
        <pc:inkChg chg="add del">
          <ac:chgData name="Shivam Sethi" userId="ca40363617044513" providerId="LiveId" clId="{1793C3E6-4193-4D6F-91FD-52088F91F526}" dt="2022-02-20T16:46:30.917" v="244"/>
          <ac:inkMkLst>
            <pc:docMk/>
            <pc:sldMk cId="53253662" sldId="342"/>
            <ac:inkMk id="22" creationId="{C76F0560-658F-472C-9B9F-8E807F210FDF}"/>
          </ac:inkMkLst>
        </pc:inkChg>
        <pc:inkChg chg="add del mod">
          <ac:chgData name="Shivam Sethi" userId="ca40363617044513" providerId="LiveId" clId="{1793C3E6-4193-4D6F-91FD-52088F91F526}" dt="2022-02-20T16:46:29.961" v="241"/>
          <ac:inkMkLst>
            <pc:docMk/>
            <pc:sldMk cId="53253662" sldId="342"/>
            <ac:inkMk id="23" creationId="{8D2C7958-148A-4DC2-9B2B-D89874DB01D7}"/>
          </ac:inkMkLst>
        </pc:inkChg>
        <pc:inkChg chg="add del mod">
          <ac:chgData name="Shivam Sethi" userId="ca40363617044513" providerId="LiveId" clId="{1793C3E6-4193-4D6F-91FD-52088F91F526}" dt="2022-02-20T16:46:29.961" v="240"/>
          <ac:inkMkLst>
            <pc:docMk/>
            <pc:sldMk cId="53253662" sldId="342"/>
            <ac:inkMk id="24" creationId="{D962D83B-70AD-406C-862F-622655D77D21}"/>
          </ac:inkMkLst>
        </pc:inkChg>
        <pc:inkChg chg="add del mod">
          <ac:chgData name="Shivam Sethi" userId="ca40363617044513" providerId="LiveId" clId="{1793C3E6-4193-4D6F-91FD-52088F91F526}" dt="2022-02-20T16:46:30.917" v="243"/>
          <ac:inkMkLst>
            <pc:docMk/>
            <pc:sldMk cId="53253662" sldId="342"/>
            <ac:inkMk id="25" creationId="{4C5332C2-A8BD-40A4-A8B6-0843BA6C7918}"/>
          </ac:inkMkLst>
        </pc:inkChg>
        <pc:inkChg chg="add del mod">
          <ac:chgData name="Shivam Sethi" userId="ca40363617044513" providerId="LiveId" clId="{1793C3E6-4193-4D6F-91FD-52088F91F526}" dt="2022-02-20T16:46:30.917" v="242"/>
          <ac:inkMkLst>
            <pc:docMk/>
            <pc:sldMk cId="53253662" sldId="342"/>
            <ac:inkMk id="26" creationId="{A4F6C769-779F-40D2-A9DA-BDB759C4BDAD}"/>
          </ac:inkMkLst>
        </pc:inkChg>
      </pc:sldChg>
      <pc:sldChg chg="new del">
        <pc:chgData name="Shivam Sethi" userId="ca40363617044513" providerId="LiveId" clId="{1793C3E6-4193-4D6F-91FD-52088F91F526}" dt="2022-02-20T16:34:15.198" v="1" actId="680"/>
        <pc:sldMkLst>
          <pc:docMk/>
          <pc:sldMk cId="209236497" sldId="342"/>
        </pc:sldMkLst>
      </pc:sldChg>
      <pc:sldChg chg="addSp delSp modSp new mod">
        <pc:chgData name="Shivam Sethi" userId="ca40363617044513" providerId="LiveId" clId="{1793C3E6-4193-4D6F-91FD-52088F91F526}" dt="2022-02-20T17:11:16.307" v="1014" actId="114"/>
        <pc:sldMkLst>
          <pc:docMk/>
          <pc:sldMk cId="2561991872" sldId="343"/>
        </pc:sldMkLst>
        <pc:spChg chg="mod">
          <ac:chgData name="Shivam Sethi" userId="ca40363617044513" providerId="LiveId" clId="{1793C3E6-4193-4D6F-91FD-52088F91F526}" dt="2022-02-20T17:11:16.307" v="1014" actId="114"/>
          <ac:spMkLst>
            <pc:docMk/>
            <pc:sldMk cId="2561991872" sldId="343"/>
            <ac:spMk id="2" creationId="{47944AAE-A319-4FF1-B9EE-4E5AE10CF0D8}"/>
          </ac:spMkLst>
        </pc:spChg>
        <pc:spChg chg="del">
          <ac:chgData name="Shivam Sethi" userId="ca40363617044513" providerId="LiveId" clId="{1793C3E6-4193-4D6F-91FD-52088F91F526}" dt="2022-02-20T16:47:55.345" v="290" actId="478"/>
          <ac:spMkLst>
            <pc:docMk/>
            <pc:sldMk cId="2561991872" sldId="343"/>
            <ac:spMk id="3" creationId="{9E23287E-3104-4002-A109-D595B4FA95C7}"/>
          </ac:spMkLst>
        </pc:spChg>
        <pc:spChg chg="add mod">
          <ac:chgData name="Shivam Sethi" userId="ca40363617044513" providerId="LiveId" clId="{1793C3E6-4193-4D6F-91FD-52088F91F526}" dt="2022-02-20T17:02:35.696" v="683" actId="1076"/>
          <ac:spMkLst>
            <pc:docMk/>
            <pc:sldMk cId="2561991872" sldId="343"/>
            <ac:spMk id="10" creationId="{996A56F4-EF30-4835-87E2-8C1040EA746B}"/>
          </ac:spMkLst>
        </pc:spChg>
        <pc:spChg chg="add mod">
          <ac:chgData name="Shivam Sethi" userId="ca40363617044513" providerId="LiveId" clId="{1793C3E6-4193-4D6F-91FD-52088F91F526}" dt="2022-02-20T17:07:58.442" v="893" actId="404"/>
          <ac:spMkLst>
            <pc:docMk/>
            <pc:sldMk cId="2561991872" sldId="343"/>
            <ac:spMk id="11" creationId="{91509728-D4F6-451B-9DE5-710F64DA0CF5}"/>
          </ac:spMkLst>
        </pc:spChg>
        <pc:spChg chg="add mod">
          <ac:chgData name="Shivam Sethi" userId="ca40363617044513" providerId="LiveId" clId="{1793C3E6-4193-4D6F-91FD-52088F91F526}" dt="2022-02-20T17:10:34.786" v="980" actId="20577"/>
          <ac:spMkLst>
            <pc:docMk/>
            <pc:sldMk cId="2561991872" sldId="343"/>
            <ac:spMk id="26" creationId="{E4BE8D3F-DF4D-4EBE-B134-0A453D65DB90}"/>
          </ac:spMkLst>
        </pc:spChg>
        <pc:picChg chg="add mod">
          <ac:chgData name="Shivam Sethi" userId="ca40363617044513" providerId="LiveId" clId="{1793C3E6-4193-4D6F-91FD-52088F91F526}" dt="2022-02-20T17:02:32.298" v="682" actId="1076"/>
          <ac:picMkLst>
            <pc:docMk/>
            <pc:sldMk cId="2561991872" sldId="343"/>
            <ac:picMk id="4" creationId="{47C2A4FD-50BE-4A6A-B3E7-6A05BAF194A4}"/>
          </ac:picMkLst>
        </pc:picChg>
        <pc:picChg chg="add del mod">
          <ac:chgData name="Shivam Sethi" userId="ca40363617044513" providerId="LiveId" clId="{1793C3E6-4193-4D6F-91FD-52088F91F526}" dt="2022-02-20T16:48:17.514" v="295" actId="478"/>
          <ac:picMkLst>
            <pc:docMk/>
            <pc:sldMk cId="2561991872" sldId="343"/>
            <ac:picMk id="5" creationId="{20DC6E4F-EE6C-44D4-92D6-569719BBD7D5}"/>
          </ac:picMkLst>
        </pc:picChg>
        <pc:picChg chg="add del mod">
          <ac:chgData name="Shivam Sethi" userId="ca40363617044513" providerId="LiveId" clId="{1793C3E6-4193-4D6F-91FD-52088F91F526}" dt="2022-02-20T16:49:33.712" v="301" actId="478"/>
          <ac:picMkLst>
            <pc:docMk/>
            <pc:sldMk cId="2561991872" sldId="343"/>
            <ac:picMk id="7" creationId="{BE741C4A-3A61-4435-98F5-AD7818FE33F8}"/>
          </ac:picMkLst>
        </pc:picChg>
        <pc:picChg chg="add mod">
          <ac:chgData name="Shivam Sethi" userId="ca40363617044513" providerId="LiveId" clId="{1793C3E6-4193-4D6F-91FD-52088F91F526}" dt="2022-02-20T17:02:15.277" v="678" actId="1076"/>
          <ac:picMkLst>
            <pc:docMk/>
            <pc:sldMk cId="2561991872" sldId="343"/>
            <ac:picMk id="9" creationId="{464189F0-9100-425A-AC55-4B8D9BC77DA4}"/>
          </ac:picMkLst>
        </pc:picChg>
        <pc:picChg chg="add mod">
          <ac:chgData name="Shivam Sethi" userId="ca40363617044513" providerId="LiveId" clId="{1793C3E6-4193-4D6F-91FD-52088F91F526}" dt="2022-02-20T17:02:32.298" v="682" actId="1076"/>
          <ac:picMkLst>
            <pc:docMk/>
            <pc:sldMk cId="2561991872" sldId="343"/>
            <ac:picMk id="13" creationId="{7BC42969-DAF6-420D-8067-CDDA4E78B672}"/>
          </ac:picMkLst>
        </pc:picChg>
        <pc:inkChg chg="add del">
          <ac:chgData name="Shivam Sethi" userId="ca40363617044513" providerId="LiveId" clId="{1793C3E6-4193-4D6F-91FD-52088F91F526}" dt="2022-02-20T16:59:31.222" v="652" actId="9405"/>
          <ac:inkMkLst>
            <pc:docMk/>
            <pc:sldMk cId="2561991872" sldId="343"/>
            <ac:inkMk id="14" creationId="{9A55EC1F-F759-4871-8600-98944BC7F265}"/>
          </ac:inkMkLst>
        </pc:inkChg>
        <pc:inkChg chg="add del">
          <ac:chgData name="Shivam Sethi" userId="ca40363617044513" providerId="LiveId" clId="{1793C3E6-4193-4D6F-91FD-52088F91F526}" dt="2022-02-20T16:59:34.656" v="654" actId="9405"/>
          <ac:inkMkLst>
            <pc:docMk/>
            <pc:sldMk cId="2561991872" sldId="343"/>
            <ac:inkMk id="15" creationId="{83469D5A-49FE-426E-B5B8-7F9813A996B7}"/>
          </ac:inkMkLst>
        </pc:inkChg>
        <pc:inkChg chg="add del">
          <ac:chgData name="Shivam Sethi" userId="ca40363617044513" providerId="LiveId" clId="{1793C3E6-4193-4D6F-91FD-52088F91F526}" dt="2022-02-20T16:59:36.709" v="656" actId="9405"/>
          <ac:inkMkLst>
            <pc:docMk/>
            <pc:sldMk cId="2561991872" sldId="343"/>
            <ac:inkMk id="16" creationId="{ACF9B86F-C0F3-445B-94FD-29E9CAE24C4F}"/>
          </ac:inkMkLst>
        </pc:inkChg>
        <pc:inkChg chg="add mod">
          <ac:chgData name="Shivam Sethi" userId="ca40363617044513" providerId="LiveId" clId="{1793C3E6-4193-4D6F-91FD-52088F91F526}" dt="2022-02-20T17:02:32.298" v="682" actId="1076"/>
          <ac:inkMkLst>
            <pc:docMk/>
            <pc:sldMk cId="2561991872" sldId="343"/>
            <ac:inkMk id="17" creationId="{C19C8CE6-692D-4CC7-89DD-38FBD62C9593}"/>
          </ac:inkMkLst>
        </pc:inkChg>
        <pc:inkChg chg="add mod">
          <ac:chgData name="Shivam Sethi" userId="ca40363617044513" providerId="LiveId" clId="{1793C3E6-4193-4D6F-91FD-52088F91F526}" dt="2022-02-20T17:02:32.298" v="682" actId="1076"/>
          <ac:inkMkLst>
            <pc:docMk/>
            <pc:sldMk cId="2561991872" sldId="343"/>
            <ac:inkMk id="18" creationId="{502CD7C1-7AB0-4A45-AD39-85BBEF43A940}"/>
          </ac:inkMkLst>
        </pc:inkChg>
        <pc:inkChg chg="add del">
          <ac:chgData name="Shivam Sethi" userId="ca40363617044513" providerId="LiveId" clId="{1793C3E6-4193-4D6F-91FD-52088F91F526}" dt="2022-02-20T16:59:48.830" v="660" actId="9405"/>
          <ac:inkMkLst>
            <pc:docMk/>
            <pc:sldMk cId="2561991872" sldId="343"/>
            <ac:inkMk id="19" creationId="{F4037375-AB76-44D9-B73B-48D10A098E6D}"/>
          </ac:inkMkLst>
        </pc:inkChg>
        <pc:inkChg chg="add del">
          <ac:chgData name="Shivam Sethi" userId="ca40363617044513" providerId="LiveId" clId="{1793C3E6-4193-4D6F-91FD-52088F91F526}" dt="2022-02-20T16:59:50.549" v="662" actId="9405"/>
          <ac:inkMkLst>
            <pc:docMk/>
            <pc:sldMk cId="2561991872" sldId="343"/>
            <ac:inkMk id="20" creationId="{8105943A-26B5-496F-9B04-A1C5A6299005}"/>
          </ac:inkMkLst>
        </pc:inkChg>
        <pc:inkChg chg="add del">
          <ac:chgData name="Shivam Sethi" userId="ca40363617044513" providerId="LiveId" clId="{1793C3E6-4193-4D6F-91FD-52088F91F526}" dt="2022-02-20T16:59:54.345" v="664" actId="9405"/>
          <ac:inkMkLst>
            <pc:docMk/>
            <pc:sldMk cId="2561991872" sldId="343"/>
            <ac:inkMk id="21" creationId="{569D415A-FE4C-4079-98A9-ACC17E5E6D9D}"/>
          </ac:inkMkLst>
        </pc:inkChg>
        <pc:inkChg chg="add del">
          <ac:chgData name="Shivam Sethi" userId="ca40363617044513" providerId="LiveId" clId="{1793C3E6-4193-4D6F-91FD-52088F91F526}" dt="2022-02-20T16:59:58.304" v="666" actId="9405"/>
          <ac:inkMkLst>
            <pc:docMk/>
            <pc:sldMk cId="2561991872" sldId="343"/>
            <ac:inkMk id="22" creationId="{281262BE-7B62-4BBF-AF11-F6CADD0F522C}"/>
          </ac:inkMkLst>
        </pc:inkChg>
        <pc:inkChg chg="add mod">
          <ac:chgData name="Shivam Sethi" userId="ca40363617044513" providerId="LiveId" clId="{1793C3E6-4193-4D6F-91FD-52088F91F526}" dt="2022-02-20T17:02:32.298" v="682" actId="1076"/>
          <ac:inkMkLst>
            <pc:docMk/>
            <pc:sldMk cId="2561991872" sldId="343"/>
            <ac:inkMk id="23" creationId="{4ED561B1-57DE-46D5-8C5C-447427723BA5}"/>
          </ac:inkMkLst>
        </pc:inkChg>
        <pc:inkChg chg="add del">
          <ac:chgData name="Shivam Sethi" userId="ca40363617044513" providerId="LiveId" clId="{1793C3E6-4193-4D6F-91FD-52088F91F526}" dt="2022-02-20T17:00:22.869" v="671" actId="9405"/>
          <ac:inkMkLst>
            <pc:docMk/>
            <pc:sldMk cId="2561991872" sldId="343"/>
            <ac:inkMk id="24" creationId="{26E68C14-7AD2-409C-B0DA-C7CDE166A58A}"/>
          </ac:inkMkLst>
        </pc:inkChg>
        <pc:inkChg chg="add del">
          <ac:chgData name="Shivam Sethi" userId="ca40363617044513" providerId="LiveId" clId="{1793C3E6-4193-4D6F-91FD-52088F91F526}" dt="2022-02-20T17:00:22.633" v="670" actId="9405"/>
          <ac:inkMkLst>
            <pc:docMk/>
            <pc:sldMk cId="2561991872" sldId="343"/>
            <ac:inkMk id="25" creationId="{6AF8FD9F-F989-4C54-A428-C52C32C015AA}"/>
          </ac:inkMkLst>
        </pc:inkChg>
      </pc:sldChg>
      <pc:sldChg chg="addSp delSp modSp new mod">
        <pc:chgData name="Shivam Sethi" userId="ca40363617044513" providerId="LiveId" clId="{1793C3E6-4193-4D6F-91FD-52088F91F526}" dt="2022-02-20T17:11:03.877" v="988" actId="1076"/>
        <pc:sldMkLst>
          <pc:docMk/>
          <pc:sldMk cId="2968372439" sldId="344"/>
        </pc:sldMkLst>
        <pc:spChg chg="mod">
          <ac:chgData name="Shivam Sethi" userId="ca40363617044513" providerId="LiveId" clId="{1793C3E6-4193-4D6F-91FD-52088F91F526}" dt="2022-02-20T17:10:43.159" v="981"/>
          <ac:spMkLst>
            <pc:docMk/>
            <pc:sldMk cId="2968372439" sldId="344"/>
            <ac:spMk id="2" creationId="{52C19715-DBD3-4CBE-BA5A-F2E10339E0C7}"/>
          </ac:spMkLst>
        </pc:spChg>
        <pc:spChg chg="del mod">
          <ac:chgData name="Shivam Sethi" userId="ca40363617044513" providerId="LiveId" clId="{1793C3E6-4193-4D6F-91FD-52088F91F526}" dt="2022-02-20T17:10:58.896" v="984" actId="22"/>
          <ac:spMkLst>
            <pc:docMk/>
            <pc:sldMk cId="2968372439" sldId="344"/>
            <ac:spMk id="3" creationId="{97C5E2FA-2FB1-4429-ADBE-8AC6BF69153B}"/>
          </ac:spMkLst>
        </pc:spChg>
        <pc:picChg chg="add mod ord">
          <ac:chgData name="Shivam Sethi" userId="ca40363617044513" providerId="LiveId" clId="{1793C3E6-4193-4D6F-91FD-52088F91F526}" dt="2022-02-20T17:11:03.877" v="988" actId="1076"/>
          <ac:picMkLst>
            <pc:docMk/>
            <pc:sldMk cId="2968372439" sldId="344"/>
            <ac:picMk id="5" creationId="{49B6187F-FBBC-4F77-85B7-B9D2B9464C67}"/>
          </ac:picMkLst>
        </pc:picChg>
      </pc:sldChg>
      <pc:sldChg chg="addSp delSp modSp new mod modAnim">
        <pc:chgData name="Shivam Sethi" userId="ca40363617044513" providerId="LiveId" clId="{1793C3E6-4193-4D6F-91FD-52088F91F526}" dt="2022-02-20T20:22:46.834" v="1720"/>
        <pc:sldMkLst>
          <pc:docMk/>
          <pc:sldMk cId="546892807" sldId="345"/>
        </pc:sldMkLst>
        <pc:spChg chg="mod">
          <ac:chgData name="Shivam Sethi" userId="ca40363617044513" providerId="LiveId" clId="{1793C3E6-4193-4D6F-91FD-52088F91F526}" dt="2022-02-20T17:41:24.825" v="1059" actId="404"/>
          <ac:spMkLst>
            <pc:docMk/>
            <pc:sldMk cId="546892807" sldId="345"/>
            <ac:spMk id="2" creationId="{88FED69A-822D-48B7-B4A6-594D29B06C14}"/>
          </ac:spMkLst>
        </pc:spChg>
        <pc:spChg chg="add mod">
          <ac:chgData name="Shivam Sethi" userId="ca40363617044513" providerId="LiveId" clId="{1793C3E6-4193-4D6F-91FD-52088F91F526}" dt="2022-02-20T20:22:32.045" v="1717" actId="122"/>
          <ac:spMkLst>
            <pc:docMk/>
            <pc:sldMk cId="546892807" sldId="345"/>
            <ac:spMk id="3" creationId="{3B19BBB2-DD49-498B-8C0C-3262D1303E44}"/>
          </ac:spMkLst>
        </pc:spChg>
        <pc:spChg chg="del">
          <ac:chgData name="Shivam Sethi" userId="ca40363617044513" providerId="LiveId" clId="{1793C3E6-4193-4D6F-91FD-52088F91F526}" dt="2022-02-20T17:38:32.902" v="1042" actId="478"/>
          <ac:spMkLst>
            <pc:docMk/>
            <pc:sldMk cId="546892807" sldId="345"/>
            <ac:spMk id="3" creationId="{8935F011-E985-4310-9B73-4253397E2218}"/>
          </ac:spMkLst>
        </pc:spChg>
        <pc:spChg chg="add del mod">
          <ac:chgData name="Shivam Sethi" userId="ca40363617044513" providerId="LiveId" clId="{1793C3E6-4193-4D6F-91FD-52088F91F526}" dt="2022-02-20T20:19:45.733" v="1659"/>
          <ac:spMkLst>
            <pc:docMk/>
            <pc:sldMk cId="546892807" sldId="345"/>
            <ac:spMk id="9" creationId="{ED91DC68-E4B5-4073-9D69-87A076661924}"/>
          </ac:spMkLst>
        </pc:spChg>
        <pc:picChg chg="add mod">
          <ac:chgData name="Shivam Sethi" userId="ca40363617044513" providerId="LiveId" clId="{1793C3E6-4193-4D6F-91FD-52088F91F526}" dt="2022-02-20T17:39:24.822" v="1046" actId="1076"/>
          <ac:picMkLst>
            <pc:docMk/>
            <pc:sldMk cId="546892807" sldId="345"/>
            <ac:picMk id="5" creationId="{18210F4F-E1D8-4B10-83DE-3A46124F992B}"/>
          </ac:picMkLst>
        </pc:picChg>
        <pc:picChg chg="add mod">
          <ac:chgData name="Shivam Sethi" userId="ca40363617044513" providerId="LiveId" clId="{1793C3E6-4193-4D6F-91FD-52088F91F526}" dt="2022-02-20T20:15:37.719" v="1527" actId="1076"/>
          <ac:picMkLst>
            <pc:docMk/>
            <pc:sldMk cId="546892807" sldId="345"/>
            <ac:picMk id="7" creationId="{6715E857-647D-4751-8841-A1F46CD6C381}"/>
          </ac:picMkLst>
        </pc:picChg>
        <pc:picChg chg="add mod">
          <ac:chgData name="Shivam Sethi" userId="ca40363617044513" providerId="LiveId" clId="{1793C3E6-4193-4D6F-91FD-52088F91F526}" dt="2022-02-20T17:41:32.789" v="1063" actId="1076"/>
          <ac:picMkLst>
            <pc:docMk/>
            <pc:sldMk cId="546892807" sldId="345"/>
            <ac:picMk id="8" creationId="{CE121DBC-D617-44F6-B361-D8F058F3C014}"/>
          </ac:picMkLst>
        </pc:picChg>
        <pc:picChg chg="add del mod">
          <ac:chgData name="Shivam Sethi" userId="ca40363617044513" providerId="LiveId" clId="{1793C3E6-4193-4D6F-91FD-52088F91F526}" dt="2022-02-20T20:15:31.088" v="1524" actId="478"/>
          <ac:picMkLst>
            <pc:docMk/>
            <pc:sldMk cId="546892807" sldId="345"/>
            <ac:picMk id="10" creationId="{B02DF861-211E-4A05-A5EA-64891BE3B667}"/>
          </ac:picMkLst>
        </pc:picChg>
      </pc:sldChg>
      <pc:sldChg chg="addSp delSp modSp add mod modAnim">
        <pc:chgData name="Shivam Sethi" userId="ca40363617044513" providerId="LiveId" clId="{1793C3E6-4193-4D6F-91FD-52088F91F526}" dt="2022-02-20T18:18:42.928" v="1144" actId="1076"/>
        <pc:sldMkLst>
          <pc:docMk/>
          <pc:sldMk cId="1502678823" sldId="346"/>
        </pc:sldMkLst>
        <pc:spChg chg="add mod">
          <ac:chgData name="Shivam Sethi" userId="ca40363617044513" providerId="LiveId" clId="{1793C3E6-4193-4D6F-91FD-52088F91F526}" dt="2022-02-20T18:10:09.616" v="1128" actId="1076"/>
          <ac:spMkLst>
            <pc:docMk/>
            <pc:sldMk cId="1502678823" sldId="346"/>
            <ac:spMk id="3" creationId="{6C5EB997-67D1-4F41-B590-9EE249EF40D5}"/>
          </ac:spMkLst>
        </pc:spChg>
        <pc:spChg chg="add mod">
          <ac:chgData name="Shivam Sethi" userId="ca40363617044513" providerId="LiveId" clId="{1793C3E6-4193-4D6F-91FD-52088F91F526}" dt="2022-02-20T18:18:42.928" v="1144" actId="1076"/>
          <ac:spMkLst>
            <pc:docMk/>
            <pc:sldMk cId="1502678823" sldId="346"/>
            <ac:spMk id="9" creationId="{37B42FD6-573D-495A-9287-033745D5A225}"/>
          </ac:spMkLst>
        </pc:spChg>
        <pc:picChg chg="del">
          <ac:chgData name="Shivam Sethi" userId="ca40363617044513" providerId="LiveId" clId="{1793C3E6-4193-4D6F-91FD-52088F91F526}" dt="2022-02-20T17:51:04.287" v="1072" actId="478"/>
          <ac:picMkLst>
            <pc:docMk/>
            <pc:sldMk cId="1502678823" sldId="346"/>
            <ac:picMk id="5" creationId="{18210F4F-E1D8-4B10-83DE-3A46124F992B}"/>
          </ac:picMkLst>
        </pc:picChg>
        <pc:picChg chg="add mod">
          <ac:chgData name="Shivam Sethi" userId="ca40363617044513" providerId="LiveId" clId="{1793C3E6-4193-4D6F-91FD-52088F91F526}" dt="2022-02-20T18:09:20.307" v="1107" actId="14100"/>
          <ac:picMkLst>
            <pc:docMk/>
            <pc:sldMk cId="1502678823" sldId="346"/>
            <ac:picMk id="6" creationId="{A0E04700-FBB6-42B8-96FE-636E8BC7B309}"/>
          </ac:picMkLst>
        </pc:picChg>
        <pc:picChg chg="mod">
          <ac:chgData name="Shivam Sethi" userId="ca40363617044513" providerId="LiveId" clId="{1793C3E6-4193-4D6F-91FD-52088F91F526}" dt="2022-02-20T17:51:07.772" v="1074" actId="14100"/>
          <ac:picMkLst>
            <pc:docMk/>
            <pc:sldMk cId="1502678823" sldId="346"/>
            <ac:picMk id="7" creationId="{6715E857-647D-4751-8841-A1F46CD6C381}"/>
          </ac:picMkLst>
        </pc:picChg>
        <pc:picChg chg="mod">
          <ac:chgData name="Shivam Sethi" userId="ca40363617044513" providerId="LiveId" clId="{1793C3E6-4193-4D6F-91FD-52088F91F526}" dt="2022-02-20T18:10:12.598" v="1129" actId="1076"/>
          <ac:picMkLst>
            <pc:docMk/>
            <pc:sldMk cId="1502678823" sldId="346"/>
            <ac:picMk id="10" creationId="{B02DF861-211E-4A05-A5EA-64891BE3B667}"/>
          </ac:picMkLst>
        </pc:picChg>
      </pc:sldChg>
      <pc:sldChg chg="new del">
        <pc:chgData name="Shivam Sethi" userId="ca40363617044513" providerId="LiveId" clId="{1793C3E6-4193-4D6F-91FD-52088F91F526}" dt="2022-02-20T17:51:00.423" v="1070" actId="47"/>
        <pc:sldMkLst>
          <pc:docMk/>
          <pc:sldMk cId="1927976052" sldId="346"/>
        </pc:sldMkLst>
      </pc:sldChg>
      <pc:sldChg chg="addSp delSp modSp new mod modAnim">
        <pc:chgData name="Shivam Sethi" userId="ca40363617044513" providerId="LiveId" clId="{1793C3E6-4193-4D6F-91FD-52088F91F526}" dt="2022-02-20T20:23:01.789" v="1724"/>
        <pc:sldMkLst>
          <pc:docMk/>
          <pc:sldMk cId="737054452" sldId="347"/>
        </pc:sldMkLst>
        <pc:spChg chg="mod">
          <ac:chgData name="Shivam Sethi" userId="ca40363617044513" providerId="LiveId" clId="{1793C3E6-4193-4D6F-91FD-52088F91F526}" dt="2022-02-20T18:30:15.723" v="1171" actId="20577"/>
          <ac:spMkLst>
            <pc:docMk/>
            <pc:sldMk cId="737054452" sldId="347"/>
            <ac:spMk id="2" creationId="{671F25A2-2407-485E-92C4-6FEC15FCE13F}"/>
          </ac:spMkLst>
        </pc:spChg>
        <pc:spChg chg="del">
          <ac:chgData name="Shivam Sethi" userId="ca40363617044513" providerId="LiveId" clId="{1793C3E6-4193-4D6F-91FD-52088F91F526}" dt="2022-02-20T18:30:18.333" v="1172" actId="478"/>
          <ac:spMkLst>
            <pc:docMk/>
            <pc:sldMk cId="737054452" sldId="347"/>
            <ac:spMk id="3" creationId="{F48AB717-9B08-4BCD-99F4-AB0D42BB8A18}"/>
          </ac:spMkLst>
        </pc:spChg>
        <pc:spChg chg="add mod">
          <ac:chgData name="Shivam Sethi" userId="ca40363617044513" providerId="LiveId" clId="{1793C3E6-4193-4D6F-91FD-52088F91F526}" dt="2022-02-20T18:40:41.956" v="1439" actId="113"/>
          <ac:spMkLst>
            <pc:docMk/>
            <pc:sldMk cId="737054452" sldId="347"/>
            <ac:spMk id="8" creationId="{51A36F46-A4BE-42CF-BAED-207037B2764B}"/>
          </ac:spMkLst>
        </pc:spChg>
        <pc:picChg chg="add mod">
          <ac:chgData name="Shivam Sethi" userId="ca40363617044513" providerId="LiveId" clId="{1793C3E6-4193-4D6F-91FD-52088F91F526}" dt="2022-02-20T18:30:25.439" v="1176" actId="1076"/>
          <ac:picMkLst>
            <pc:docMk/>
            <pc:sldMk cId="737054452" sldId="347"/>
            <ac:picMk id="5" creationId="{30EB3A99-2CD1-4284-9618-B394A883553B}"/>
          </ac:picMkLst>
        </pc:picChg>
        <pc:picChg chg="add mod">
          <ac:chgData name="Shivam Sethi" userId="ca40363617044513" providerId="LiveId" clId="{1793C3E6-4193-4D6F-91FD-52088F91F526}" dt="2022-02-20T20:23:01.035" v="1723" actId="1076"/>
          <ac:picMkLst>
            <pc:docMk/>
            <pc:sldMk cId="737054452" sldId="347"/>
            <ac:picMk id="6" creationId="{A7396961-1C9D-4E94-8735-E7166D9D9EDD}"/>
          </ac:picMkLst>
        </pc:picChg>
        <pc:picChg chg="add mod">
          <ac:chgData name="Shivam Sethi" userId="ca40363617044513" providerId="LiveId" clId="{1793C3E6-4193-4D6F-91FD-52088F91F526}" dt="2022-02-20T18:38:01.623" v="1180" actId="1076"/>
          <ac:picMkLst>
            <pc:docMk/>
            <pc:sldMk cId="737054452" sldId="347"/>
            <ac:picMk id="7" creationId="{F631B290-11D0-4C98-8D6D-F99A7734F4E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45:51.858"/>
    </inkml:context>
    <inkml:brush xml:id="br0">
      <inkml:brushProperty name="width" value="0.05" units="cm"/>
      <inkml:brushProperty name="height" value="0.05" units="cm"/>
    </inkml:brush>
  </inkml:definitions>
  <inkml:trace contextRef="#ctx0" brushRef="#br0">0 675 24575,'3'-1'0,"-1"0"0,0 0 0,0 0 0,0 0 0,0 0 0,0-1 0,0 1 0,0-1 0,0 1 0,-1-1 0,1 0 0,-1 0 0,1 0 0,-1 1 0,0-1 0,1-1 0,0-1 0,3-4 0,16-18 0,1 1 0,1 1 0,1 1 0,1 0 0,1 2 0,1 1 0,0 2 0,2 0 0,55-24 0,-31 20 0,0 3 0,1 1 0,1 4 0,112-16 0,-83 24 0,137 8 0,-74 1 0,-129-1 0,-1 0 0,1 0 0,-1 2 0,0 0 0,24 10 0,-22-8 0,0 0 0,1-1 0,36 5 0,125-9 0,-89-3 0,-81 2 0,0-1 0,0-1 0,0 0 0,0-1 0,0 0 0,-1 0 0,1-1 0,-1 0 0,0-1 0,0-1 0,-1 1 0,0-1 0,0-1 0,0 0 0,0 0 0,-1-1 0,-1 1 0,1-2 0,-1 1 0,-1-1 0,1 0 0,8-18 0,11-23 0,-17 35 0,-1-1 0,-1 1 0,0-1 0,-1-1 0,0 1 0,4-23 0,-11 38 0,1 0 0,0 0 0,0 0 0,1-1 0,-1 1 0,0 0 0,0 0 0,0 0 0,1 0 0,-1 0 0,0 0 0,1 1 0,-1-1 0,1 0 0,-1 0 0,1 0 0,0 0 0,-1 0 0,2-1 0,-1 3 0,0-1 0,-1 0 0,1 0 0,-1 1 0,1-1 0,-1 0 0,1 1 0,-1-1 0,1 1 0,-1-1 0,1 0 0,-1 1 0,1-1 0,-1 1 0,0 0 0,1-1 0,-1 1 0,0-1 0,1 1 0,-1-1 0,0 1 0,0 0 0,18 49 0,-17-46 0,12 53 0,-12-46 0,1-1 0,0 0 0,0 0 0,1 1 0,1-2 0,0 1 0,0 0 0,1-1 0,0 0 0,7 11 0,2-4 0,0 0 0,20 17 0,-28-29 0,0 1 0,1-1 0,-1 0 0,1 0 0,-1-1 0,1 1 0,0-2 0,0 1 0,14 2 0,59 8 0,2-3 0,124-2 0,260-9 0,-446 0 0,0-1 0,37-8 0,-36 5 0,1 1 0,26-1 0,-9 2 0,39-8 0,-41 5 0,56-2 0,-54 6 0,49-9 0,37-2 0,-85 11 0,80 3 0,-107 0 0,0 0 0,0 1 0,0 1 0,0 0 0,-1 1 0,1 1 0,11 5 0,-6-1 0,-1 1 0,23 17 0,-33-22 0,-1 1 0,0-1 0,0 1 0,-1 1 0,0-1 0,0 1 0,0 0 0,6 12 0,12 31 0,30 91 0,-49-129 0,3 10 0,-2 0 0,0 0 0,0 1 0,0 35 0,-4-32-1365,-2-3-5461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45:59.532"/>
    </inkml:context>
    <inkml:brush xml:id="br0">
      <inkml:brushProperty name="width" value="0.05" units="cm"/>
      <inkml:brushProperty name="height" value="0.05" units="cm"/>
    </inkml:brush>
  </inkml:definitions>
  <inkml:trace contextRef="#ctx0" brushRef="#br0">1 1 24575,'0'20'0,"-1"12"0,2 1 0,7 45 0,-7-70 0,1 0 0,0 0 0,0 0 0,1 0 0,0-1 0,0 0 0,0 1 0,1-1 0,0 0 0,1-1 0,-1 1 0,1-1 0,1 0 0,-1 0 0,9 7 0,-8-10 0,0 0 0,0 0 0,-1 0 0,2-1 0,-1 0 0,0 0 0,0 0 0,1-1 0,-1 0 0,11 0 0,72-2 0,-50-1 0,38 2 0,60-3 0,-72-10 0,-49 9 0,1 0 0,21-1 0,-25 5 0,0-1 0,0-1 0,1 0 0,-1-1 0,13-4 0,-22 5 0,0 0 0,0 0 0,0 0 0,0 0 0,-1-1 0,1 1 0,-1-1 0,1 0 0,-1 0 0,0-1 0,0 1 0,-1-1 0,1 1 0,-1-1 0,0 0 0,0 0 0,0 0 0,0 0 0,1-5 0,1-9-93,0 0-1,-2 0 1,0 0-1,-1-1 1,-2-35-1,0 34-710,0-4-6022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46:01.544"/>
    </inkml:context>
    <inkml:brush xml:id="br0">
      <inkml:brushProperty name="width" value="0.05" units="cm"/>
      <inkml:brushProperty name="height" value="0.05" units="cm"/>
    </inkml:brush>
  </inkml:definitions>
  <inkml:trace contextRef="#ctx0" brushRef="#br0">1558 1 24575,'-10'0'0,"0"1"0,0 1 0,0 0 0,1 0 0,-1 0 0,1 1 0,0 1 0,-13 6 0,-9 7 0,-30 22 0,6-4 0,-68 48 0,17-10 0,53-46 0,41-22 0,1 1 0,-1 0 0,1 0 0,0 1 0,-14 13 0,13-11 0,0-1 0,-1 0 0,0-1 0,0 0 0,0-1 0,-28 8 0,-30 16 0,38-13 0,-2 2 0,-37 14 0,54-25 0,0 1 0,1 1 0,0 1 0,1 1 0,-23 20 0,-15 10 0,37-29 0,-275 212 0,274-211 65,-32 20 0,2-2-1560,32-19-5331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46:03.020"/>
    </inkml:context>
    <inkml:brush xml:id="br0">
      <inkml:brushProperty name="width" value="0.05" units="cm"/>
      <inkml:brushProperty name="height" value="0.05" units="cm"/>
    </inkml:brush>
  </inkml:definitions>
  <inkml:trace contextRef="#ctx0" brushRef="#br0">44 0 24575,'-1'0'0,"0"1"0,0-1 0,0 1 0,-1-1 0,1 1 0,0 0 0,0-1 0,0 1 0,0 0 0,0 0 0,0 0 0,0 0 0,0 0 0,0 0 0,1 0 0,-1 0 0,0 0 0,1 0 0,-1 0 0,1 1 0,-1-1 0,1 0 0,-1 0 0,1 1 0,0-1 0,0 0 0,-1 3 0,-4 41 0,5-40 0,-2 29 0,2-15 0,-2 0 0,0-1 0,-4 21 0,5-37 0,0 0 0,0 0 0,1 1 0,-1-1 0,1 1 0,0-1 0,0 0 0,0 1 0,0-1 0,0 0 0,0 1 0,1-1 0,-1 1 0,1-1 0,-1 0 0,1 0 0,0 1 0,2 3 0,-1-4 0,0 0 0,0 0 0,1-1 0,-1 1 0,0-1 0,1 1 0,-1-1 0,1 0 0,0 0 0,-1 0 0,1 0 0,0-1 0,-1 1 0,1-1 0,0 1 0,3-1 0,28 2-149,57-2 0,-64-1-918,-1 0-5759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46:25.006"/>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59:40.539"/>
    </inkml:context>
    <inkml:brush xml:id="br0">
      <inkml:brushProperty name="width" value="0.05" units="cm"/>
      <inkml:brushProperty name="height" value="0.05" units="cm"/>
    </inkml:brush>
  </inkml:definitions>
  <inkml:trace contextRef="#ctx0" brushRef="#br0">1 0 24575,'-1'60'0,"3"70"0,-2-126 0,1 0 0,0 0 0,0-1 0,0 1 0,0 0 0,1-1 0,-1 1 0,1-1 0,0 1 0,0-1 0,0 0 0,1 0 0,-1 0 0,1 0 0,-1 0 0,1-1 0,0 1 0,0-1 0,1 1 0,-1-1 0,0 0 0,1-1 0,-1 1 0,1 0 0,-1-1 0,1 0 0,0 0 0,4 1 0,12 2 0,0-1 0,0-1 0,0-1 0,24-2 0,-33 1 0,1015-4 0,-977 4 0,-45 0 0,0 0 0,0 0 0,0 0 0,0-1 0,-1 1 0,1-1 0,0 0 0,0 0 0,0 0 0,-1-1 0,1 1 0,0-1 0,-1 0 0,6-4 0,-6 3 0,-1 0 0,0 1 0,0-1 0,0-1 0,0 1 0,0 0 0,-1 0 0,1-1 0,-1 1 0,0-1 0,0 1 0,0-1 0,-1 0 0,1 1 0,-1-1 0,0-4 0,-1-92-6,-1 61-1353,1 14-5467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6:59:46.585"/>
    </inkml:context>
    <inkml:brush xml:id="br0">
      <inkml:brushProperty name="width" value="0.05" units="cm"/>
      <inkml:brushProperty name="height" value="0.05" units="cm"/>
    </inkml:brush>
  </inkml:definitions>
  <inkml:trace contextRef="#ctx0" brushRef="#br0">7415 1 24575,'0'8'0,"0"11"0,-4 39 0,2-50 0,1-1 0,-2 1 0,1-1 0,-1 0 0,0 1 0,0-1 0,-1-1 0,-5 8 0,-6 7 0,-1-1 0,-22 21 0,32-35 0,-23 22 0,-2-1 0,-1-2 0,-1-1 0,-1-1 0,-1-2 0,-1-1 0,-39 15 0,8-5 0,-2-3 0,-104 26 0,-602 61 0,299-102 0,41-3 0,-443 9 0,606-20 0,131 1 0,-50 0 0,-207 24 0,319-16 0,-85-4 0,-61 4 0,-288 8 0,151-13 0,289 6 0,1 4 0,1 2 0,-76 26 0,81-21 0,-183 35 0,96-23 0,97-17 0,1 4 0,-92 41 0,-4 19 0,83-43 0,4-8 0,49-23 0,1 2 0,0-1 0,1 2 0,-20 11 0,1 5 0,9-9 0,1 1 0,1 2 0,1-1 0,0 2 0,1 1 0,2 0 0,-17 23 0,26-30 0,-12 16 0,3 1 0,-16 33 0,5 23-1365,21-63-5461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17:00:02.723"/>
    </inkml:context>
    <inkml:brush xml:id="br0">
      <inkml:brushProperty name="width" value="0.05" units="cm"/>
      <inkml:brushProperty name="height" value="0.05" units="cm"/>
    </inkml:brush>
  </inkml:definitions>
  <inkml:trace contextRef="#ctx0" brushRef="#br0">0 839 24575,'0'-17'0,"1"0"0,1 0 0,0 1 0,1-1 0,1 1 0,1-1 0,0 1 0,1 1 0,0-1 0,13-20 0,-6 12 0,-7 10 0,1 1 0,1-1 0,0 1 0,1 0 0,0 1 0,1 0 0,0 1 0,1 0 0,22-18 0,25-13 0,-35 24 0,1 0 0,1 2 0,0 1 0,1 1 0,40-16 0,203-40 0,-229 61 0,21-3 0,122-8 0,55 17 0,-150 3 0,518 42 0,-529-33 0,72 10 0,158-1 0,-295-18 0,1-1 0,-1 0 0,1-1 0,-1-1 0,0 0 0,0 0 0,0-1 0,0-1 0,17-9 0,-21 10 0,-1-1 0,0 0 0,0 0 0,0-1 0,0 0 0,-1 0 0,0 0 0,-1-1 0,1 0 0,-1 0 0,0-1 0,-1 1 0,0-1 0,5-11 0,12-38 0,13-37 0,-34 99 0,0 0 0,1 1 0,-1-1 0,1 0 0,0 0 0,0 1 0,1-1 0,2 5 0,21 49 0,-20-51 0,1 0 0,0-1 0,0 0 0,0 0 0,1-1 0,0 1 0,0-2 0,1 1 0,0-1 0,9 5 0,14 6 0,46 16 0,-40-18 0,2 0 0,1-1 0,0-2 0,78 10 0,-40-13 0,88-3 0,-140-7 0,1-1 0,-2-1 0,39-12 0,21-3 0,54 0 0,155-4 0,-220 22 0,98-14 0,-97 7 0,2 3 0,99 6 0,-69 1 0,-65-3 0,-19 0 0,44 3 0,-61-1 0,0 0 0,0 0 0,-1 0 0,1 1 0,0 0 0,-1 0 0,1 1 0,-1-1 0,0 1 0,0 0 0,0 1 0,6 4 0,101 80 0,-24-23 0,-74-54 0,1-1 0,1 0 0,22 9 0,-2 0 0,7 2 0,-27-14 0,0 1 0,-1 1 0,25 17 0,-36-22 0,0-1 0,0 1 0,-1 0 0,1 0 0,-1 0 0,0 0 0,0 1 0,0-1 0,0 1 0,-1 0 0,0 0 0,0 0 0,0 0 0,-1 0 0,0 0 0,1 10 0,-1 63-1365,-1-54-5461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A50EF-BFA6-434E-9D23-78C9CC248B32}" type="datetimeFigureOut">
              <a:rPr lang="en-US" smtClean="0"/>
              <a:t>3/21/22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DAD6F-A7BC-46B6-A78C-E6B4363C9FE4}" type="slidenum">
              <a:rPr lang="en-US" smtClean="0"/>
              <a:t>‹#›</a:t>
            </a:fld>
            <a:endParaRPr lang="en-US"/>
          </a:p>
        </p:txBody>
      </p:sp>
    </p:spTree>
    <p:extLst>
      <p:ext uri="{BB962C8B-B14F-4D97-AF65-F5344CB8AC3E}">
        <p14:creationId xmlns:p14="http://schemas.microsoft.com/office/powerpoint/2010/main" val="200626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PDF on </a:t>
            </a:r>
            <a:r>
              <a:rPr lang="en-GB" dirty="0" err="1"/>
              <a:t>moodle</a:t>
            </a:r>
            <a:r>
              <a:rPr lang="en-GB" dirty="0"/>
              <a:t> which explains how to debug using GDB in more detail.</a:t>
            </a:r>
          </a:p>
        </p:txBody>
      </p:sp>
      <p:sp>
        <p:nvSpPr>
          <p:cNvPr id="4" name="Slide Number Placeholder 3"/>
          <p:cNvSpPr>
            <a:spLocks noGrp="1"/>
          </p:cNvSpPr>
          <p:nvPr>
            <p:ph type="sldNum" sz="quarter" idx="5"/>
          </p:nvPr>
        </p:nvSpPr>
        <p:spPr/>
        <p:txBody>
          <a:bodyPr/>
          <a:lstStyle/>
          <a:p>
            <a:fld id="{94ADAD6F-A7BC-46B6-A78C-E6B4363C9FE4}" type="slidenum">
              <a:rPr lang="en-US" smtClean="0"/>
              <a:t>16</a:t>
            </a:fld>
            <a:endParaRPr lang="en-US"/>
          </a:p>
        </p:txBody>
      </p:sp>
    </p:spTree>
    <p:extLst>
      <p:ext uri="{BB962C8B-B14F-4D97-AF65-F5344CB8AC3E}">
        <p14:creationId xmlns:p14="http://schemas.microsoft.com/office/powerpoint/2010/main" val="220630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8581D5-F839-4E6A-A0C4-AD24A49B8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7BF84-F099-44BE-877D-6E0E689C6384}"/>
              </a:ext>
            </a:extLst>
          </p:cNvPr>
          <p:cNvSpPr>
            <a:spLocks noGrp="1"/>
          </p:cNvSpPr>
          <p:nvPr>
            <p:ph type="dt" sz="half" idx="10"/>
          </p:nvPr>
        </p:nvSpPr>
        <p:spPr>
          <a:xfrm>
            <a:off x="4476750" y="6492874"/>
            <a:ext cx="2743200" cy="365125"/>
          </a:xfrm>
        </p:spPr>
        <p:txBody>
          <a:body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8250BEE6-83AA-4072-8DC4-EFC437BECC14}"/>
              </a:ext>
            </a:extLst>
          </p:cNvPr>
          <p:cNvSpPr>
            <a:spLocks noGrp="1"/>
          </p:cNvSpPr>
          <p:nvPr>
            <p:ph type="ftr" sz="quarter" idx="11"/>
          </p:nvPr>
        </p:nvSpPr>
        <p:spPr>
          <a:xfrm>
            <a:off x="0" y="6492875"/>
            <a:ext cx="514350" cy="365125"/>
          </a:xfrm>
        </p:spPr>
        <p:txBody>
          <a:bodyPr/>
          <a:lstStyle/>
          <a:p>
            <a:r>
              <a:rPr lang="en-GB"/>
              <a:t>PAL</a:t>
            </a:r>
            <a:endParaRPr lang="en-US"/>
          </a:p>
        </p:txBody>
      </p:sp>
      <p:sp>
        <p:nvSpPr>
          <p:cNvPr id="6" name="Slide Number Placeholder 5">
            <a:extLst>
              <a:ext uri="{FF2B5EF4-FFF2-40B4-BE49-F238E27FC236}">
                <a16:creationId xmlns:a16="http://schemas.microsoft.com/office/drawing/2014/main" id="{669448A1-F339-4CBA-8984-E336D82E80F8}"/>
              </a:ext>
            </a:extLst>
          </p:cNvPr>
          <p:cNvSpPr>
            <a:spLocks noGrp="1"/>
          </p:cNvSpPr>
          <p:nvPr>
            <p:ph type="sldNum" sz="quarter" idx="12"/>
          </p:nvPr>
        </p:nvSpPr>
        <p:spPr>
          <a:xfrm>
            <a:off x="8077202" y="6492873"/>
            <a:ext cx="2743200" cy="365125"/>
          </a:xfrm>
        </p:spPr>
        <p:txBody>
          <a:bodyPr/>
          <a:lstStyle/>
          <a:p>
            <a:fld id="{40A17327-71F1-4341-BC01-CA732F072A00}" type="slidenum">
              <a:rPr lang="en-US" smtClean="0"/>
              <a:t>‹#›</a:t>
            </a:fld>
            <a:endParaRPr lang="en-US"/>
          </a:p>
        </p:txBody>
      </p:sp>
      <p:sp>
        <p:nvSpPr>
          <p:cNvPr id="9" name="Rectangle 8">
            <a:extLst>
              <a:ext uri="{FF2B5EF4-FFF2-40B4-BE49-F238E27FC236}">
                <a16:creationId xmlns:a16="http://schemas.microsoft.com/office/drawing/2014/main" id="{F95966CE-2531-4180-8D14-9C72F4E46EE3}"/>
              </a:ext>
            </a:extLst>
          </p:cNvPr>
          <p:cNvSpPr/>
          <p:nvPr userDrawn="1"/>
        </p:nvSpPr>
        <p:spPr>
          <a:xfrm>
            <a:off x="0" y="0"/>
            <a:ext cx="12192000" cy="3602039"/>
          </a:xfrm>
          <a:prstGeom prst="rect">
            <a:avLst/>
          </a:prstGeom>
          <a:solidFill>
            <a:srgbClr val="42B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A247D-E7D3-4321-9531-FDC68C91E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Tree>
    <p:extLst>
      <p:ext uri="{BB962C8B-B14F-4D97-AF65-F5344CB8AC3E}">
        <p14:creationId xmlns:p14="http://schemas.microsoft.com/office/powerpoint/2010/main" val="12443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2EE8-3B2A-46F4-B112-AFEDEEA24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52546C-329E-4BE3-A26D-6B0E890FA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7598-F0C0-4471-8CCF-CED431A1D108}"/>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90ECBDF2-C6C2-4EE6-83EC-4FED7DA08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970DB-5299-42DC-AEA6-E085A256E96F}"/>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394483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4761F-42F3-4D6E-B8B7-B4D918CA4B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7F96B-F843-4F7F-95BB-BD2DE780A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BE5BA-5B6D-4B64-ADBF-6EAF839FEF78}"/>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538A6196-2EF8-4CB9-8B38-B6867AB1B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6A6C-6C36-464E-9AD3-7D2AED55F539}"/>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44704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55E2-FAC9-45BA-977C-578C101FC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588EA-4BDE-4430-BB05-A8193EE9C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FB9D-F890-4317-9431-82719EA601C1}"/>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33955227-7781-4A99-9746-02B76F1B4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7F2BB-481D-410B-8E55-48B00BC1F050}"/>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71236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0A6A-DD15-4AD0-95BD-57ABFB64E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E8D57-C6F9-4CD4-8DEE-98D1580DDD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B38AC-5324-4B1E-82F4-29A9BCB68CB1}"/>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C8221E15-547C-4519-8756-37718B700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B7F7-B6A1-493A-B116-BD1F4E82C7DC}"/>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45059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C7C5-3BE1-4879-83ED-EB8C45017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C29E1-3E4D-4EDF-A482-C24EC7AED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6029C6-CCA7-4E5C-9765-BB88C959B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7976EF-1998-4098-9D28-CB61E5AE0730}"/>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6" name="Footer Placeholder 5">
            <a:extLst>
              <a:ext uri="{FF2B5EF4-FFF2-40B4-BE49-F238E27FC236}">
                <a16:creationId xmlns:a16="http://schemas.microsoft.com/office/drawing/2014/main" id="{6B5147C9-13AF-4458-AC01-6327EAF6D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27043-EEE1-4D35-860D-A105BE1A7BF1}"/>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169723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D664-1A30-45CE-B381-EA89365459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9A6C7-9D2F-4896-B43B-AF653B86B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8492F-7E80-4211-9AB3-87AE714FA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C53B79-BA47-48AC-9522-95906F5FD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6936A2-7478-4F4C-AB04-2A9C4AA95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130A19-DB4C-4653-94FF-D8DDF179F0EB}"/>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8" name="Footer Placeholder 7">
            <a:extLst>
              <a:ext uri="{FF2B5EF4-FFF2-40B4-BE49-F238E27FC236}">
                <a16:creationId xmlns:a16="http://schemas.microsoft.com/office/drawing/2014/main" id="{9B8FE5F8-A9EF-41CA-AFF5-79BDE6F36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5B53C5-641E-4FFE-A585-77EFCED7C51E}"/>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407009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9C05-7344-49A1-872F-8950C6606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D8C502-FA13-45E2-A471-F8FDA411AA9F}"/>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4" name="Footer Placeholder 3">
            <a:extLst>
              <a:ext uri="{FF2B5EF4-FFF2-40B4-BE49-F238E27FC236}">
                <a16:creationId xmlns:a16="http://schemas.microsoft.com/office/drawing/2014/main" id="{20CA043E-D5F3-4A9D-BD15-542FEC379A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C83D06-149D-4CAA-AAFC-A6554AD5FAE3}"/>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214751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259AB-8E02-4808-84BD-9BE9E10D1DA6}"/>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3" name="Footer Placeholder 2">
            <a:extLst>
              <a:ext uri="{FF2B5EF4-FFF2-40B4-BE49-F238E27FC236}">
                <a16:creationId xmlns:a16="http://schemas.microsoft.com/office/drawing/2014/main" id="{BFF2B937-14BE-474D-B0D6-D175532D8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FDA1E6-7977-48A0-A33A-B1FC59981FEA}"/>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196064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C817-F1D2-4C08-9EDB-343F2D062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2A1B51-0613-41C9-9130-5160A20A3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5A5FD-9D75-4F0A-99D9-BAA186F78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AC383-9BFE-4C25-AC8F-0D9094A4F869}"/>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6" name="Footer Placeholder 5">
            <a:extLst>
              <a:ext uri="{FF2B5EF4-FFF2-40B4-BE49-F238E27FC236}">
                <a16:creationId xmlns:a16="http://schemas.microsoft.com/office/drawing/2014/main" id="{094CFC82-885F-4A49-B32C-F2F3B1DFB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9857D-3D65-41F7-9161-753421FE387F}"/>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235711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1EBE-E969-4E58-9330-C2CC76425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CF5960-287D-4999-99AE-48090E141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E0F7F-8A91-4458-8105-AA554BEED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EFDEB-74E0-4F1B-98D9-DF827A29A814}"/>
              </a:ext>
            </a:extLst>
          </p:cNvPr>
          <p:cNvSpPr>
            <a:spLocks noGrp="1"/>
          </p:cNvSpPr>
          <p:nvPr>
            <p:ph type="dt" sz="half" idx="10"/>
          </p:nvPr>
        </p:nvSpPr>
        <p:spPr/>
        <p:txBody>
          <a:bodyPr/>
          <a:lstStyle/>
          <a:p>
            <a:fld id="{0FD560B5-8C92-4E2A-83F0-9B2D0C12F9C2}" type="datetimeFigureOut">
              <a:rPr lang="en-US" smtClean="0"/>
              <a:t>3/21/22</a:t>
            </a:fld>
            <a:endParaRPr lang="en-US"/>
          </a:p>
        </p:txBody>
      </p:sp>
      <p:sp>
        <p:nvSpPr>
          <p:cNvPr id="6" name="Footer Placeholder 5">
            <a:extLst>
              <a:ext uri="{FF2B5EF4-FFF2-40B4-BE49-F238E27FC236}">
                <a16:creationId xmlns:a16="http://schemas.microsoft.com/office/drawing/2014/main" id="{B5E214DB-83FC-4E18-BD9C-D1823471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FC08F-8DBB-4721-9527-32F6C5CC66AD}"/>
              </a:ext>
            </a:extLst>
          </p:cNvPr>
          <p:cNvSpPr>
            <a:spLocks noGrp="1"/>
          </p:cNvSpPr>
          <p:nvPr>
            <p:ph type="sldNum" sz="quarter" idx="12"/>
          </p:nvPr>
        </p:nvSpPr>
        <p:spPr/>
        <p:txBody>
          <a:bodyPr/>
          <a:lstStyle/>
          <a:p>
            <a:fld id="{40A17327-71F1-4341-BC01-CA732F072A00}" type="slidenum">
              <a:rPr lang="en-US" smtClean="0"/>
              <a:t>‹#›</a:t>
            </a:fld>
            <a:endParaRPr lang="en-US"/>
          </a:p>
        </p:txBody>
      </p:sp>
    </p:spTree>
    <p:extLst>
      <p:ext uri="{BB962C8B-B14F-4D97-AF65-F5344CB8AC3E}">
        <p14:creationId xmlns:p14="http://schemas.microsoft.com/office/powerpoint/2010/main" val="157698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586F8E-3842-4ADA-A095-37A2543484AC}"/>
              </a:ext>
            </a:extLst>
          </p:cNvPr>
          <p:cNvSpPr/>
          <p:nvPr userDrawn="1"/>
        </p:nvSpPr>
        <p:spPr>
          <a:xfrm>
            <a:off x="0" y="-1587"/>
            <a:ext cx="12192000" cy="1339850"/>
          </a:xfrm>
          <a:prstGeom prst="rect">
            <a:avLst/>
          </a:prstGeom>
          <a:solidFill>
            <a:srgbClr val="42B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81E59289-9069-4A65-8216-C4577FC9F104}"/>
              </a:ext>
            </a:extLst>
          </p:cNvPr>
          <p:cNvSpPr>
            <a:spLocks noGrp="1"/>
          </p:cNvSpPr>
          <p:nvPr>
            <p:ph type="title"/>
          </p:nvPr>
        </p:nvSpPr>
        <p:spPr>
          <a:xfrm>
            <a:off x="838200" y="1270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12DCE6-1A0D-4CCD-B6A9-71E4D022B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42A28-E60A-4EA7-A217-01001BCE4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60B5-8C92-4E2A-83F0-9B2D0C12F9C2}" type="datetimeFigureOut">
              <a:rPr lang="en-US" smtClean="0"/>
              <a:t>3/21/22</a:t>
            </a:fld>
            <a:endParaRPr lang="en-US"/>
          </a:p>
        </p:txBody>
      </p:sp>
      <p:sp>
        <p:nvSpPr>
          <p:cNvPr id="5" name="Footer Placeholder 4">
            <a:extLst>
              <a:ext uri="{FF2B5EF4-FFF2-40B4-BE49-F238E27FC236}">
                <a16:creationId xmlns:a16="http://schemas.microsoft.com/office/drawing/2014/main" id="{1A833B65-AED8-45FF-8C76-5EB350F68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1D6DF-E572-4F8D-AC69-527E8DE11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17327-71F1-4341-BC01-CA732F072A00}" type="slidenum">
              <a:rPr lang="en-US" smtClean="0"/>
              <a:t>‹#›</a:t>
            </a:fld>
            <a:endParaRPr lang="en-US"/>
          </a:p>
        </p:txBody>
      </p:sp>
      <p:pic>
        <p:nvPicPr>
          <p:cNvPr id="1026" name="Picture 2">
            <a:extLst>
              <a:ext uri="{FF2B5EF4-FFF2-40B4-BE49-F238E27FC236}">
                <a16:creationId xmlns:a16="http://schemas.microsoft.com/office/drawing/2014/main" id="{05E0AA2F-53F1-400E-8C76-5212775A262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47805" y="5180012"/>
            <a:ext cx="1344195" cy="1677988"/>
          </a:xfrm>
          <a:prstGeom prst="rect">
            <a:avLst/>
          </a:prstGeom>
          <a:noFill/>
          <a:ln>
            <a:noFill/>
          </a:ln>
        </p:spPr>
      </p:pic>
    </p:spTree>
    <p:extLst>
      <p:ext uri="{BB962C8B-B14F-4D97-AF65-F5344CB8AC3E}">
        <p14:creationId xmlns:p14="http://schemas.microsoft.com/office/powerpoint/2010/main" val="100003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sha" panose="020B0502040204020203" pitchFamily="34" charset="-79"/>
          <a:ea typeface="+mj-ea"/>
          <a:cs typeface="Gisha" panose="020B05020402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www.mathsisfun.com/algebra/matrix-inverse-minors-cofactors-adjugate.html" TargetMode="External"/><Relationship Id="rId2" Type="http://schemas.openxmlformats.org/officeDocument/2006/relationships/hyperlink" Target="https://www.cuemath.com/algebra/minor-of-matrix/" TargetMode="External"/><Relationship Id="rId1" Type="http://schemas.openxmlformats.org/officeDocument/2006/relationships/slideLayout" Target="../slideLayouts/slideLayout2.xml"/><Relationship Id="rId6" Type="http://schemas.openxmlformats.org/officeDocument/2006/relationships/hyperlink" Target="https://www.mathsisfun.com/algebra/matrix-calculator.html" TargetMode="External"/><Relationship Id="rId5" Type="http://schemas.openxmlformats.org/officeDocument/2006/relationships/hyperlink" Target="https://www.math-exercises.com/matrices/inverse-matrix" TargetMode="External"/><Relationship Id="rId4" Type="http://schemas.openxmlformats.org/officeDocument/2006/relationships/hyperlink" Target="https://math.mit.edu/~gs/linearalgebra/ila0205.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format-specifiers-in-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jakedves/debugging-intro-cl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customXml" Target="../ink/ink5.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customXml" Target="../ink/ink7.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6.xml"/><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customXml" Target="../ink/ink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thshistory.st-andrews.ac.uk/HistTopics/Matrices_and_determinants/#:~:text=The%20term%20'determinant'%20was%20first,properties%20of%20the%20quadratic%20for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6A86-298C-48EC-A9B5-7E3C60F09A43}"/>
              </a:ext>
            </a:extLst>
          </p:cNvPr>
          <p:cNvSpPr>
            <a:spLocks noGrp="1"/>
          </p:cNvSpPr>
          <p:nvPr>
            <p:ph type="ctrTitle"/>
          </p:nvPr>
        </p:nvSpPr>
        <p:spPr/>
        <p:txBody>
          <a:bodyPr/>
          <a:lstStyle/>
          <a:p>
            <a:r>
              <a:rPr lang="en-GB" dirty="0">
                <a:latin typeface="Gisha"/>
                <a:cs typeface="Gisha"/>
              </a:rPr>
              <a:t>Week 3</a:t>
            </a:r>
            <a:endParaRPr lang="en-GB" dirty="0"/>
          </a:p>
        </p:txBody>
      </p:sp>
      <p:sp>
        <p:nvSpPr>
          <p:cNvPr id="3" name="Subtitle 2">
            <a:extLst>
              <a:ext uri="{FF2B5EF4-FFF2-40B4-BE49-F238E27FC236}">
                <a16:creationId xmlns:a16="http://schemas.microsoft.com/office/drawing/2014/main" id="{605C8FD4-8EC1-4B65-A39F-91CEFB454EEA}"/>
              </a:ext>
            </a:extLst>
          </p:cNvPr>
          <p:cNvSpPr>
            <a:spLocks noGrp="1"/>
          </p:cNvSpPr>
          <p:nvPr>
            <p:ph type="subTitle" idx="1"/>
          </p:nvPr>
        </p:nvSpPr>
        <p:spPr/>
        <p:txBody>
          <a:bodyPr/>
          <a:lstStyle/>
          <a:p>
            <a:r>
              <a:rPr lang="en-GB" dirty="0"/>
              <a:t>Peer Assisted Learning</a:t>
            </a:r>
          </a:p>
        </p:txBody>
      </p:sp>
    </p:spTree>
    <p:extLst>
      <p:ext uri="{BB962C8B-B14F-4D97-AF65-F5344CB8AC3E}">
        <p14:creationId xmlns:p14="http://schemas.microsoft.com/office/powerpoint/2010/main" val="319575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BE88-26E4-1644-8FF5-D19B8341EC5F}"/>
              </a:ext>
            </a:extLst>
          </p:cNvPr>
          <p:cNvSpPr>
            <a:spLocks noGrp="1"/>
          </p:cNvSpPr>
          <p:nvPr>
            <p:ph type="title"/>
          </p:nvPr>
        </p:nvSpPr>
        <p:spPr>
          <a:xfrm>
            <a:off x="838200" y="113949"/>
            <a:ext cx="10515600" cy="1134175"/>
          </a:xfrm>
        </p:spPr>
        <p:txBody>
          <a:bodyPr>
            <a:normAutofit fontScale="90000"/>
          </a:bodyPr>
          <a:lstStyle/>
          <a:p>
            <a:r>
              <a:rPr lang="en-US" dirty="0"/>
              <a:t>What about the determinant of an </a:t>
            </a:r>
            <a:r>
              <a:rPr lang="en-US" dirty="0" err="1"/>
              <a:t>nxn</a:t>
            </a:r>
            <a:r>
              <a:rPr lang="en-US" dirty="0"/>
              <a:t> matrix?</a:t>
            </a:r>
          </a:p>
        </p:txBody>
      </p:sp>
      <p:sp>
        <p:nvSpPr>
          <p:cNvPr id="3" name="Content Placeholder 2">
            <a:extLst>
              <a:ext uri="{FF2B5EF4-FFF2-40B4-BE49-F238E27FC236}">
                <a16:creationId xmlns:a16="http://schemas.microsoft.com/office/drawing/2014/main" id="{7FED588B-4452-3240-9BE7-B90E5C4F1B4F}"/>
              </a:ext>
            </a:extLst>
          </p:cNvPr>
          <p:cNvSpPr>
            <a:spLocks noGrp="1"/>
          </p:cNvSpPr>
          <p:nvPr>
            <p:ph idx="1"/>
          </p:nvPr>
        </p:nvSpPr>
        <p:spPr>
          <a:xfrm>
            <a:off x="480860" y="1501102"/>
            <a:ext cx="10515600" cy="4351338"/>
          </a:xfrm>
        </p:spPr>
        <p:txBody>
          <a:bodyPr/>
          <a:lstStyle/>
          <a:p>
            <a:r>
              <a:rPr lang="en-US" dirty="0"/>
              <a:t>We can start by looking at a 3x3 matrix:</a:t>
            </a:r>
          </a:p>
        </p:txBody>
      </p:sp>
      <p:pic>
        <p:nvPicPr>
          <p:cNvPr id="5" name="Picture 4" descr="Icon&#10;&#10;Description automatically generated with medium confidence">
            <a:extLst>
              <a:ext uri="{FF2B5EF4-FFF2-40B4-BE49-F238E27FC236}">
                <a16:creationId xmlns:a16="http://schemas.microsoft.com/office/drawing/2014/main" id="{8B63BB28-0CBB-8A42-9914-CE537ADC7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67" y="2151024"/>
            <a:ext cx="3088361" cy="2058907"/>
          </a:xfrm>
          <a:prstGeom prst="rect">
            <a:avLst/>
          </a:prstGeom>
          <a:ln>
            <a:solidFill>
              <a:schemeClr val="tx1"/>
            </a:solidFill>
          </a:ln>
        </p:spPr>
      </p:pic>
      <p:pic>
        <p:nvPicPr>
          <p:cNvPr id="7" name="Picture 6" descr="A picture containing text, device, thermometer, gauge&#10;&#10;Description automatically generated">
            <a:extLst>
              <a:ext uri="{FF2B5EF4-FFF2-40B4-BE49-F238E27FC236}">
                <a16:creationId xmlns:a16="http://schemas.microsoft.com/office/drawing/2014/main" id="{C5C5A810-4ED8-C74D-B131-EFA0C7C14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561" y="2077407"/>
            <a:ext cx="7784579" cy="2132524"/>
          </a:xfrm>
          <a:prstGeom prst="rect">
            <a:avLst/>
          </a:prstGeom>
          <a:ln>
            <a:solidFill>
              <a:schemeClr val="tx1"/>
            </a:solidFill>
          </a:ln>
        </p:spPr>
      </p:pic>
      <p:sp>
        <p:nvSpPr>
          <p:cNvPr id="8" name="TextBox 7">
            <a:extLst>
              <a:ext uri="{FF2B5EF4-FFF2-40B4-BE49-F238E27FC236}">
                <a16:creationId xmlns:a16="http://schemas.microsoft.com/office/drawing/2014/main" id="{4A88D112-C743-CD4C-9D6D-ECF3FD9087E0}"/>
              </a:ext>
            </a:extLst>
          </p:cNvPr>
          <p:cNvSpPr txBox="1"/>
          <p:nvPr/>
        </p:nvSpPr>
        <p:spPr>
          <a:xfrm>
            <a:off x="480860" y="4174857"/>
            <a:ext cx="11437497" cy="2677656"/>
          </a:xfrm>
          <a:prstGeom prst="rect">
            <a:avLst/>
          </a:prstGeom>
          <a:noFill/>
        </p:spPr>
        <p:txBody>
          <a:bodyPr wrap="square" rtlCol="0">
            <a:spAutoFit/>
          </a:bodyPr>
          <a:lstStyle/>
          <a:p>
            <a:r>
              <a:rPr lang="en-US" sz="2800" dirty="0"/>
              <a:t>What is this saying?</a:t>
            </a:r>
          </a:p>
          <a:p>
            <a:pPr marL="285750" indent="-285750">
              <a:buFont typeface="Arial" panose="020B0604020202020204" pitchFamily="34" charset="0"/>
              <a:buChar char="•"/>
            </a:pPr>
            <a:r>
              <a:rPr lang="en-US" sz="2800" dirty="0"/>
              <a:t>Multiply a by the determinant of the 2x2 matrix that is found by ‘removing’ a’s row and column.</a:t>
            </a:r>
          </a:p>
          <a:p>
            <a:pPr marL="285750" indent="-285750">
              <a:buFont typeface="Arial" panose="020B0604020202020204" pitchFamily="34" charset="0"/>
              <a:buChar char="•"/>
            </a:pPr>
            <a:r>
              <a:rPr lang="en-US" sz="2800" dirty="0"/>
              <a:t>Do the same for b and c.</a:t>
            </a:r>
          </a:p>
          <a:p>
            <a:pPr marL="285750" indent="-285750">
              <a:buFont typeface="Arial" panose="020B0604020202020204" pitchFamily="34" charset="0"/>
              <a:buChar char="•"/>
            </a:pPr>
            <a:r>
              <a:rPr lang="en-US" sz="2800" dirty="0"/>
              <a:t>Sum them up, but put a negative in front of the b. </a:t>
            </a:r>
          </a:p>
          <a:p>
            <a:r>
              <a:rPr lang="en-US" sz="2800" dirty="0"/>
              <a:t>(We chose the top row, does it make a difference?)</a:t>
            </a:r>
          </a:p>
        </p:txBody>
      </p:sp>
    </p:spTree>
    <p:extLst>
      <p:ext uri="{BB962C8B-B14F-4D97-AF65-F5344CB8AC3E}">
        <p14:creationId xmlns:p14="http://schemas.microsoft.com/office/powerpoint/2010/main" val="344335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EFFB1-4F49-6346-8468-42D6D18E106D}"/>
              </a:ext>
            </a:extLst>
          </p:cNvPr>
          <p:cNvSpPr>
            <a:spLocks noGrp="1"/>
          </p:cNvSpPr>
          <p:nvPr>
            <p:ph idx="1"/>
          </p:nvPr>
        </p:nvSpPr>
        <p:spPr>
          <a:xfrm>
            <a:off x="289560" y="1533016"/>
            <a:ext cx="11652504" cy="4995799"/>
          </a:xfrm>
        </p:spPr>
        <p:txBody>
          <a:bodyPr/>
          <a:lstStyle/>
          <a:p>
            <a:endParaRPr lang="en-US" dirty="0"/>
          </a:p>
          <a:p>
            <a:endParaRPr lang="en-US" dirty="0"/>
          </a:p>
        </p:txBody>
      </p:sp>
      <p:sp>
        <p:nvSpPr>
          <p:cNvPr id="4" name="Title 1">
            <a:extLst>
              <a:ext uri="{FF2B5EF4-FFF2-40B4-BE49-F238E27FC236}">
                <a16:creationId xmlns:a16="http://schemas.microsoft.com/office/drawing/2014/main" id="{1471308B-F99E-1C46-AAF4-72DB42AC6216}"/>
              </a:ext>
            </a:extLst>
          </p:cNvPr>
          <p:cNvSpPr>
            <a:spLocks noGrp="1"/>
          </p:cNvSpPr>
          <p:nvPr>
            <p:ph type="title"/>
          </p:nvPr>
        </p:nvSpPr>
        <p:spPr>
          <a:xfrm>
            <a:off x="838200" y="201168"/>
            <a:ext cx="10515600" cy="1137095"/>
          </a:xfrm>
        </p:spPr>
        <p:txBody>
          <a:bodyPr>
            <a:normAutofit fontScale="90000"/>
          </a:bodyPr>
          <a:lstStyle/>
          <a:p>
            <a:r>
              <a:rPr lang="en-US" dirty="0"/>
              <a:t>What about the determinant of an </a:t>
            </a:r>
            <a:r>
              <a:rPr lang="en-US" dirty="0" err="1"/>
              <a:t>nxn</a:t>
            </a:r>
            <a:r>
              <a:rPr lang="en-US" dirty="0"/>
              <a:t> matrix?</a:t>
            </a:r>
          </a:p>
        </p:txBody>
      </p:sp>
      <p:pic>
        <p:nvPicPr>
          <p:cNvPr id="9" name="Picture 8" descr="Text, letter&#10;&#10;Description automatically generated">
            <a:extLst>
              <a:ext uri="{FF2B5EF4-FFF2-40B4-BE49-F238E27FC236}">
                <a16:creationId xmlns:a16="http://schemas.microsoft.com/office/drawing/2014/main" id="{034AC476-97C8-6C42-88C9-246F9C148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7216"/>
            <a:ext cx="10790277" cy="3106928"/>
          </a:xfrm>
          <a:prstGeom prst="rect">
            <a:avLst/>
          </a:prstGeom>
        </p:spPr>
      </p:pic>
      <p:sp>
        <p:nvSpPr>
          <p:cNvPr id="10" name="Content Placeholder 2">
            <a:extLst>
              <a:ext uri="{FF2B5EF4-FFF2-40B4-BE49-F238E27FC236}">
                <a16:creationId xmlns:a16="http://schemas.microsoft.com/office/drawing/2014/main" id="{D5E1DF6D-A31F-2B4D-87B8-5A314366E185}"/>
              </a:ext>
            </a:extLst>
          </p:cNvPr>
          <p:cNvSpPr txBox="1">
            <a:spLocks/>
          </p:cNvSpPr>
          <p:nvPr/>
        </p:nvSpPr>
        <p:spPr>
          <a:xfrm>
            <a:off x="249936" y="1533016"/>
            <a:ext cx="119420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look at the fancy definition, but this is just a formal way of describing what we just did for the 3x3 matrix.</a:t>
            </a:r>
          </a:p>
        </p:txBody>
      </p:sp>
      <p:sp>
        <p:nvSpPr>
          <p:cNvPr id="11" name="Rectangle 10">
            <a:extLst>
              <a:ext uri="{FF2B5EF4-FFF2-40B4-BE49-F238E27FC236}">
                <a16:creationId xmlns:a16="http://schemas.microsoft.com/office/drawing/2014/main" id="{0D0BC3AC-2A41-4E4D-AF6C-D0FE5CF39CE2}"/>
              </a:ext>
            </a:extLst>
          </p:cNvPr>
          <p:cNvSpPr/>
          <p:nvPr/>
        </p:nvSpPr>
        <p:spPr>
          <a:xfrm>
            <a:off x="838200" y="3229338"/>
            <a:ext cx="10515600" cy="2407534"/>
          </a:xfrm>
          <a:prstGeom prst="rect">
            <a:avLst/>
          </a:prstGeom>
          <a:noFill/>
          <a:ln w="19050">
            <a:solidFill>
              <a:srgbClr val="E09A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10829"/>
                </a:solidFill>
              </a:ln>
              <a:solidFill>
                <a:srgbClr val="E09AF5"/>
              </a:solidFill>
            </a:endParaRPr>
          </a:p>
        </p:txBody>
      </p:sp>
    </p:spTree>
    <p:extLst>
      <p:ext uri="{BB962C8B-B14F-4D97-AF65-F5344CB8AC3E}">
        <p14:creationId xmlns:p14="http://schemas.microsoft.com/office/powerpoint/2010/main" val="89722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D541-A989-5B42-B296-02F153393173}"/>
              </a:ext>
            </a:extLst>
          </p:cNvPr>
          <p:cNvSpPr>
            <a:spLocks noGrp="1"/>
          </p:cNvSpPr>
          <p:nvPr>
            <p:ph type="title"/>
          </p:nvPr>
        </p:nvSpPr>
        <p:spPr>
          <a:xfrm>
            <a:off x="838200" y="12700"/>
            <a:ext cx="10972800" cy="1325563"/>
          </a:xfrm>
        </p:spPr>
        <p:txBody>
          <a:bodyPr>
            <a:normAutofit/>
          </a:bodyPr>
          <a:lstStyle/>
          <a:p>
            <a:r>
              <a:rPr lang="en-US" dirty="0"/>
              <a:t>Step 4: multiply </a:t>
            </a:r>
            <a:r>
              <a:rPr lang="en-US" dirty="0">
                <a:solidFill>
                  <a:srgbClr val="FF0000"/>
                </a:solidFill>
              </a:rPr>
              <a:t>M</a:t>
            </a:r>
            <a:r>
              <a:rPr lang="en-US" baseline="-25000" dirty="0">
                <a:solidFill>
                  <a:srgbClr val="FF0000"/>
                </a:solidFill>
              </a:rPr>
              <a:t>T </a:t>
            </a:r>
            <a:r>
              <a:rPr lang="en-US" dirty="0"/>
              <a:t>by 1 divide determinant.</a:t>
            </a:r>
          </a:p>
        </p:txBody>
      </p:sp>
      <p:sp>
        <p:nvSpPr>
          <p:cNvPr id="3" name="Content Placeholder 2">
            <a:extLst>
              <a:ext uri="{FF2B5EF4-FFF2-40B4-BE49-F238E27FC236}">
                <a16:creationId xmlns:a16="http://schemas.microsoft.com/office/drawing/2014/main" id="{22ED4890-0A71-8F4D-BE8D-593B54E16AA2}"/>
              </a:ext>
            </a:extLst>
          </p:cNvPr>
          <p:cNvSpPr>
            <a:spLocks noGrp="1"/>
          </p:cNvSpPr>
          <p:nvPr>
            <p:ph idx="1"/>
          </p:nvPr>
        </p:nvSpPr>
        <p:spPr/>
        <p:txBody>
          <a:bodyPr/>
          <a:lstStyle/>
          <a:p>
            <a:r>
              <a:rPr lang="en-US" dirty="0"/>
              <a:t>First, we need to find the determinant of the matrix.</a:t>
            </a:r>
          </a:p>
          <a:p>
            <a:r>
              <a:rPr lang="en-US" dirty="0"/>
              <a:t>Once we find the determinant of matrix , we simply multiply </a:t>
            </a:r>
            <a:r>
              <a:rPr lang="en-US" dirty="0">
                <a:solidFill>
                  <a:srgbClr val="FF0000"/>
                </a:solidFill>
              </a:rPr>
              <a:t>M</a:t>
            </a:r>
            <a:r>
              <a:rPr lang="en-US" baseline="-25000" dirty="0">
                <a:solidFill>
                  <a:srgbClr val="FF0000"/>
                </a:solidFill>
              </a:rPr>
              <a:t>T </a:t>
            </a:r>
            <a:r>
              <a:rPr lang="en-US" dirty="0"/>
              <a:t>with  1/ det(M)</a:t>
            </a:r>
          </a:p>
          <a:p>
            <a:r>
              <a:rPr lang="en-US" dirty="0"/>
              <a:t>Note: if determinant of a matrix A is zero , there is no inverse matrix of it.</a:t>
            </a:r>
          </a:p>
        </p:txBody>
      </p:sp>
    </p:spTree>
    <p:extLst>
      <p:ext uri="{BB962C8B-B14F-4D97-AF65-F5344CB8AC3E}">
        <p14:creationId xmlns:p14="http://schemas.microsoft.com/office/powerpoint/2010/main" val="342970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145E-22A5-6F4D-A122-D7A0552C86C4}"/>
              </a:ext>
            </a:extLst>
          </p:cNvPr>
          <p:cNvSpPr>
            <a:spLocks noGrp="1"/>
          </p:cNvSpPr>
          <p:nvPr>
            <p:ph type="title"/>
          </p:nvPr>
        </p:nvSpPr>
        <p:spPr/>
        <p:txBody>
          <a:bodyPr/>
          <a:lstStyle/>
          <a:p>
            <a:r>
              <a:rPr lang="en-US" dirty="0"/>
              <a:t>Practice</a:t>
            </a:r>
          </a:p>
        </p:txBody>
      </p:sp>
      <p:pic>
        <p:nvPicPr>
          <p:cNvPr id="5" name="Content Placeholder 4" descr="Diagram&#10;&#10;Description automatically generated">
            <a:extLst>
              <a:ext uri="{FF2B5EF4-FFF2-40B4-BE49-F238E27FC236}">
                <a16:creationId xmlns:a16="http://schemas.microsoft.com/office/drawing/2014/main" id="{198EEC23-D8C9-C648-95D9-E1E9511C7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2663" y="1790620"/>
            <a:ext cx="2974020" cy="1325563"/>
          </a:xfrm>
        </p:spPr>
      </p:pic>
      <p:pic>
        <p:nvPicPr>
          <p:cNvPr id="9" name="Picture 8" descr="A picture containing text, clock, watch&#10;&#10;Description automatically generated">
            <a:extLst>
              <a:ext uri="{FF2B5EF4-FFF2-40B4-BE49-F238E27FC236}">
                <a16:creationId xmlns:a16="http://schemas.microsoft.com/office/drawing/2014/main" id="{431BB758-F4F2-4E4D-8BD6-525C797E7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721" y="1773078"/>
            <a:ext cx="2974019" cy="1343105"/>
          </a:xfrm>
          <a:prstGeom prst="rect">
            <a:avLst/>
          </a:prstGeom>
        </p:spPr>
      </p:pic>
      <p:pic>
        <p:nvPicPr>
          <p:cNvPr id="11" name="Picture 10" descr="Calendar&#10;&#10;Description automatically generated with medium confidence">
            <a:extLst>
              <a:ext uri="{FF2B5EF4-FFF2-40B4-BE49-F238E27FC236}">
                <a16:creationId xmlns:a16="http://schemas.microsoft.com/office/drawing/2014/main" id="{CD271256-8943-C545-B4C1-80CA6A580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680" y="3741817"/>
            <a:ext cx="2913059" cy="1747835"/>
          </a:xfrm>
          <a:prstGeom prst="rect">
            <a:avLst/>
          </a:prstGeom>
        </p:spPr>
      </p:pic>
      <p:pic>
        <p:nvPicPr>
          <p:cNvPr id="13" name="Picture 12" descr="A picture containing calendar&#10;&#10;Description automatically generated">
            <a:extLst>
              <a:ext uri="{FF2B5EF4-FFF2-40B4-BE49-F238E27FC236}">
                <a16:creationId xmlns:a16="http://schemas.microsoft.com/office/drawing/2014/main" id="{BD55FD5C-1264-9B4A-B9BC-E59FB44A96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9983" y="3809284"/>
            <a:ext cx="2806700" cy="1612900"/>
          </a:xfrm>
          <a:prstGeom prst="rect">
            <a:avLst/>
          </a:prstGeom>
        </p:spPr>
      </p:pic>
    </p:spTree>
    <p:extLst>
      <p:ext uri="{BB962C8B-B14F-4D97-AF65-F5344CB8AC3E}">
        <p14:creationId xmlns:p14="http://schemas.microsoft.com/office/powerpoint/2010/main" val="45002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FAF1-EEAE-5F45-87BF-91165E260072}"/>
              </a:ext>
            </a:extLst>
          </p:cNvPr>
          <p:cNvSpPr>
            <a:spLocks noGrp="1"/>
          </p:cNvSpPr>
          <p:nvPr>
            <p:ph type="title"/>
          </p:nvPr>
        </p:nvSpPr>
        <p:spPr/>
        <p:txBody>
          <a:bodyPr/>
          <a:lstStyle/>
          <a:p>
            <a:r>
              <a:rPr lang="en-US" dirty="0"/>
              <a:t>Answers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508C685F-2DE4-1048-BB69-90B0601A7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260" y="2000647"/>
            <a:ext cx="5753100" cy="914400"/>
          </a:xfrm>
        </p:spPr>
      </p:pic>
      <p:pic>
        <p:nvPicPr>
          <p:cNvPr id="7" name="Picture 6" descr="Diagram&#10;&#10;Description automatically generated">
            <a:extLst>
              <a:ext uri="{FF2B5EF4-FFF2-40B4-BE49-F238E27FC236}">
                <a16:creationId xmlns:a16="http://schemas.microsoft.com/office/drawing/2014/main" id="{0295FDE8-8225-6849-9725-7F6770594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410" y="3942954"/>
            <a:ext cx="2946400" cy="1371600"/>
          </a:xfrm>
          <a:prstGeom prst="rect">
            <a:avLst/>
          </a:prstGeom>
        </p:spPr>
      </p:pic>
      <p:pic>
        <p:nvPicPr>
          <p:cNvPr id="9" name="Picture 8" descr="Diagram&#10;&#10;Description automatically generated">
            <a:extLst>
              <a:ext uri="{FF2B5EF4-FFF2-40B4-BE49-F238E27FC236}">
                <a16:creationId xmlns:a16="http://schemas.microsoft.com/office/drawing/2014/main" id="{62855041-0929-7C48-B9E2-BEDE9F08F7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10" y="3942954"/>
            <a:ext cx="3073400" cy="1511300"/>
          </a:xfrm>
          <a:prstGeom prst="rect">
            <a:avLst/>
          </a:prstGeom>
        </p:spPr>
      </p:pic>
    </p:spTree>
    <p:extLst>
      <p:ext uri="{BB962C8B-B14F-4D97-AF65-F5344CB8AC3E}">
        <p14:creationId xmlns:p14="http://schemas.microsoft.com/office/powerpoint/2010/main" val="183393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FF85-33E5-A74A-80C6-1BF01F20053D}"/>
              </a:ext>
            </a:extLst>
          </p:cNvPr>
          <p:cNvSpPr>
            <a:spLocks noGrp="1"/>
          </p:cNvSpPr>
          <p:nvPr>
            <p:ph type="title"/>
          </p:nvPr>
        </p:nvSpPr>
        <p:spPr/>
        <p:txBody>
          <a:bodyPr/>
          <a:lstStyle/>
          <a:p>
            <a:r>
              <a:rPr lang="en-US" dirty="0"/>
              <a:t>References/Sources</a:t>
            </a:r>
          </a:p>
        </p:txBody>
      </p:sp>
      <p:sp>
        <p:nvSpPr>
          <p:cNvPr id="3" name="Content Placeholder 2">
            <a:extLst>
              <a:ext uri="{FF2B5EF4-FFF2-40B4-BE49-F238E27FC236}">
                <a16:creationId xmlns:a16="http://schemas.microsoft.com/office/drawing/2014/main" id="{64D62B81-FB54-254E-921E-2016409E3659}"/>
              </a:ext>
            </a:extLst>
          </p:cNvPr>
          <p:cNvSpPr>
            <a:spLocks noGrp="1"/>
          </p:cNvSpPr>
          <p:nvPr>
            <p:ph idx="1"/>
          </p:nvPr>
        </p:nvSpPr>
        <p:spPr/>
        <p:txBody>
          <a:bodyPr>
            <a:normAutofit fontScale="92500" lnSpcReduction="10000"/>
          </a:bodyPr>
          <a:lstStyle/>
          <a:p>
            <a:r>
              <a:rPr lang="en-US" dirty="0">
                <a:hlinkClick r:id="rId2"/>
              </a:rPr>
              <a:t>https://www.cuemath.com/algebra/minor-of-matrix/</a:t>
            </a:r>
            <a:endParaRPr lang="en-US" dirty="0"/>
          </a:p>
          <a:p>
            <a:endParaRPr lang="en-US" dirty="0"/>
          </a:p>
          <a:p>
            <a:r>
              <a:rPr lang="en-US" dirty="0">
                <a:hlinkClick r:id="rId3"/>
              </a:rPr>
              <a:t>https://www.mathsisfun.com/algebra/matrix-inverse-minors-cofactors-adjugate.html</a:t>
            </a:r>
            <a:endParaRPr lang="en-US" dirty="0"/>
          </a:p>
          <a:p>
            <a:endParaRPr lang="en-US" dirty="0"/>
          </a:p>
          <a:p>
            <a:r>
              <a:rPr lang="en-US" dirty="0">
                <a:hlinkClick r:id="rId4"/>
              </a:rPr>
              <a:t>https://math.mit.edu/~gs/linearalgebra/ila0205.pdf</a:t>
            </a:r>
            <a:endParaRPr lang="en-US" dirty="0"/>
          </a:p>
          <a:p>
            <a:endParaRPr lang="en-US" dirty="0"/>
          </a:p>
          <a:p>
            <a:r>
              <a:rPr lang="en-US" dirty="0">
                <a:hlinkClick r:id="rId5"/>
              </a:rPr>
              <a:t>https://www.math-exercises.com/matrices/inverse-matrix</a:t>
            </a:r>
            <a:endParaRPr lang="en-US" dirty="0"/>
          </a:p>
          <a:p>
            <a:endParaRPr lang="en-US" dirty="0"/>
          </a:p>
          <a:p>
            <a:r>
              <a:rPr lang="en-US" dirty="0">
                <a:hlinkClick r:id="rId6"/>
              </a:rPr>
              <a:t>https://www.mathsisfun.com/algebra/matrix-calculator.html</a:t>
            </a:r>
            <a:endParaRPr lang="en-US" dirty="0"/>
          </a:p>
          <a:p>
            <a:endParaRPr lang="en-US" dirty="0"/>
          </a:p>
          <a:p>
            <a:endParaRPr lang="en-US" dirty="0"/>
          </a:p>
        </p:txBody>
      </p:sp>
    </p:spTree>
    <p:extLst>
      <p:ext uri="{BB962C8B-B14F-4D97-AF65-F5344CB8AC3E}">
        <p14:creationId xmlns:p14="http://schemas.microsoft.com/office/powerpoint/2010/main" val="394381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07B2-DA31-412A-A6A4-D217E7FA20B5}"/>
              </a:ext>
            </a:extLst>
          </p:cNvPr>
          <p:cNvSpPr>
            <a:spLocks noGrp="1"/>
          </p:cNvSpPr>
          <p:nvPr>
            <p:ph type="title"/>
          </p:nvPr>
        </p:nvSpPr>
        <p:spPr/>
        <p:txBody>
          <a:bodyPr/>
          <a:lstStyle/>
          <a:p>
            <a:r>
              <a:rPr lang="en-GB" dirty="0"/>
              <a:t>Introduction to GDB</a:t>
            </a:r>
          </a:p>
        </p:txBody>
      </p:sp>
      <p:sp>
        <p:nvSpPr>
          <p:cNvPr id="3" name="Content Placeholder 2">
            <a:extLst>
              <a:ext uri="{FF2B5EF4-FFF2-40B4-BE49-F238E27FC236}">
                <a16:creationId xmlns:a16="http://schemas.microsoft.com/office/drawing/2014/main" id="{F4E80295-895C-4B37-853B-BFAAC43CAE9A}"/>
              </a:ext>
            </a:extLst>
          </p:cNvPr>
          <p:cNvSpPr>
            <a:spLocks noGrp="1"/>
          </p:cNvSpPr>
          <p:nvPr>
            <p:ph idx="1"/>
          </p:nvPr>
        </p:nvSpPr>
        <p:spPr/>
        <p:txBody>
          <a:bodyPr/>
          <a:lstStyle/>
          <a:p>
            <a:r>
              <a:rPr lang="en-GB" dirty="0"/>
              <a:t>GDB is a debugger for C, and is run on the command line.</a:t>
            </a:r>
          </a:p>
          <a:p>
            <a:r>
              <a:rPr lang="en-GB" dirty="0"/>
              <a:t>Compiling a file:</a:t>
            </a:r>
          </a:p>
          <a:p>
            <a:pPr marL="0" indent="0">
              <a:buNone/>
            </a:pPr>
            <a:r>
              <a:rPr lang="en-GB" dirty="0">
                <a:effectLst/>
                <a:latin typeface="Courier New" panose="02070309020205020404" pitchFamily="49" charset="0"/>
              </a:rPr>
              <a:t> 	</a:t>
            </a:r>
            <a:r>
              <a:rPr lang="en-GB" dirty="0" err="1">
                <a:effectLst/>
                <a:latin typeface="Courier New" panose="02070309020205020404" pitchFamily="49" charset="0"/>
              </a:rPr>
              <a:t>gcc</a:t>
            </a:r>
            <a:r>
              <a:rPr lang="en-GB" dirty="0">
                <a:effectLst/>
                <a:latin typeface="Courier New" panose="02070309020205020404" pitchFamily="49" charset="0"/>
              </a:rPr>
              <a:t> -Wall -g </a:t>
            </a:r>
            <a:r>
              <a:rPr lang="en-GB" dirty="0" err="1">
                <a:latin typeface="Courier New" panose="02070309020205020404" pitchFamily="49" charset="0"/>
              </a:rPr>
              <a:t>code</a:t>
            </a:r>
            <a:r>
              <a:rPr lang="en-GB" dirty="0" err="1">
                <a:effectLst/>
                <a:latin typeface="Courier New" panose="02070309020205020404" pitchFamily="49" charset="0"/>
              </a:rPr>
              <a:t>.c</a:t>
            </a:r>
            <a:r>
              <a:rPr lang="en-GB" dirty="0">
                <a:effectLst/>
                <a:latin typeface="Courier New" panose="02070309020205020404" pitchFamily="49" charset="0"/>
              </a:rPr>
              <a:t> -o code</a:t>
            </a:r>
          </a:p>
          <a:p>
            <a:pPr marL="0" indent="0">
              <a:buNone/>
            </a:pPr>
            <a:endParaRPr lang="en-GB" dirty="0">
              <a:effectLst/>
            </a:endParaRPr>
          </a:p>
          <a:p>
            <a:pPr marL="0" indent="0">
              <a:buNone/>
            </a:pPr>
            <a:r>
              <a:rPr lang="en-GB" b="1" dirty="0">
                <a:effectLst/>
              </a:rPr>
              <a:t>-g</a:t>
            </a:r>
            <a:r>
              <a:rPr lang="en-GB" dirty="0">
                <a:effectLst/>
              </a:rPr>
              <a:t>: Compiles the code</a:t>
            </a:r>
          </a:p>
          <a:p>
            <a:pPr marL="0" indent="0">
              <a:buNone/>
            </a:pPr>
            <a:r>
              <a:rPr lang="en-GB" b="1" dirty="0"/>
              <a:t>-Wall</a:t>
            </a:r>
            <a:r>
              <a:rPr lang="en-GB" dirty="0"/>
              <a:t>: Just tells the compiler to report all warnings</a:t>
            </a:r>
          </a:p>
          <a:p>
            <a:pPr marL="0" indent="0">
              <a:buNone/>
            </a:pPr>
            <a:r>
              <a:rPr lang="en-GB" b="1" dirty="0"/>
              <a:t>-o</a:t>
            </a:r>
            <a:r>
              <a:rPr lang="en-GB" dirty="0"/>
              <a:t>: Places the compiled program into the file named code. </a:t>
            </a:r>
          </a:p>
          <a:p>
            <a:pPr marL="0" indent="0">
              <a:buNone/>
            </a:pPr>
            <a:r>
              <a:rPr lang="en-GB" dirty="0"/>
              <a:t>     Can be named anything.</a:t>
            </a:r>
          </a:p>
        </p:txBody>
      </p:sp>
    </p:spTree>
    <p:extLst>
      <p:ext uri="{BB962C8B-B14F-4D97-AF65-F5344CB8AC3E}">
        <p14:creationId xmlns:p14="http://schemas.microsoft.com/office/powerpoint/2010/main" val="77058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B900-319F-48BA-B5B6-4DCEB19FFC3A}"/>
              </a:ext>
            </a:extLst>
          </p:cNvPr>
          <p:cNvSpPr>
            <a:spLocks noGrp="1"/>
          </p:cNvSpPr>
          <p:nvPr>
            <p:ph type="title"/>
          </p:nvPr>
        </p:nvSpPr>
        <p:spPr/>
        <p:txBody>
          <a:bodyPr/>
          <a:lstStyle/>
          <a:p>
            <a:r>
              <a:rPr lang="en-GB" dirty="0"/>
              <a:t>Running your program</a:t>
            </a:r>
          </a:p>
        </p:txBody>
      </p:sp>
      <p:sp>
        <p:nvSpPr>
          <p:cNvPr id="3" name="Content Placeholder 2">
            <a:extLst>
              <a:ext uri="{FF2B5EF4-FFF2-40B4-BE49-F238E27FC236}">
                <a16:creationId xmlns:a16="http://schemas.microsoft.com/office/drawing/2014/main" id="{1AEE125B-A82B-4FFA-8C02-245D2334D98E}"/>
              </a:ext>
            </a:extLst>
          </p:cNvPr>
          <p:cNvSpPr>
            <a:spLocks noGrp="1"/>
          </p:cNvSpPr>
          <p:nvPr>
            <p:ph idx="1"/>
          </p:nvPr>
        </p:nvSpPr>
        <p:spPr/>
        <p:txBody>
          <a:bodyPr/>
          <a:lstStyle/>
          <a:p>
            <a:r>
              <a:rPr lang="en-GB" dirty="0"/>
              <a:t>To do this you would type: ./code</a:t>
            </a:r>
          </a:p>
          <a:p>
            <a:endParaRPr lang="en-GB" dirty="0"/>
          </a:p>
          <a:p>
            <a:r>
              <a:rPr lang="en-GB" dirty="0"/>
              <a:t>Compiled code is compatible on your current computer’s architecture. </a:t>
            </a:r>
          </a:p>
          <a:p>
            <a:r>
              <a:rPr lang="en-GB" dirty="0"/>
              <a:t>So you would likely have to recompile code if you try to run it on another computer.</a:t>
            </a:r>
          </a:p>
        </p:txBody>
      </p:sp>
    </p:spTree>
    <p:extLst>
      <p:ext uri="{BB962C8B-B14F-4D97-AF65-F5344CB8AC3E}">
        <p14:creationId xmlns:p14="http://schemas.microsoft.com/office/powerpoint/2010/main" val="379498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AC79-4952-4EAC-A8AD-746931CB9BF0}"/>
              </a:ext>
            </a:extLst>
          </p:cNvPr>
          <p:cNvSpPr>
            <a:spLocks noGrp="1"/>
          </p:cNvSpPr>
          <p:nvPr>
            <p:ph type="title"/>
          </p:nvPr>
        </p:nvSpPr>
        <p:spPr/>
        <p:txBody>
          <a:bodyPr/>
          <a:lstStyle/>
          <a:p>
            <a:r>
              <a:rPr lang="en-GB" dirty="0"/>
              <a:t>Other Commands</a:t>
            </a:r>
          </a:p>
        </p:txBody>
      </p:sp>
      <p:sp>
        <p:nvSpPr>
          <p:cNvPr id="3" name="Content Placeholder 2">
            <a:extLst>
              <a:ext uri="{FF2B5EF4-FFF2-40B4-BE49-F238E27FC236}">
                <a16:creationId xmlns:a16="http://schemas.microsoft.com/office/drawing/2014/main" id="{D98BD730-554A-468C-9201-B87ECD6491D3}"/>
              </a:ext>
            </a:extLst>
          </p:cNvPr>
          <p:cNvSpPr>
            <a:spLocks noGrp="1"/>
          </p:cNvSpPr>
          <p:nvPr>
            <p:ph idx="1"/>
          </p:nvPr>
        </p:nvSpPr>
        <p:spPr/>
        <p:txBody>
          <a:bodyPr/>
          <a:lstStyle/>
          <a:p>
            <a:pPr marL="0" indent="0">
              <a:buNone/>
            </a:pPr>
            <a:r>
              <a:rPr lang="en-GB" b="1" dirty="0"/>
              <a:t>-Werror</a:t>
            </a:r>
            <a:r>
              <a:rPr lang="en-GB" dirty="0"/>
              <a:t>: Converts all warnings into errors. This will not run your code if there are any warnings present.</a:t>
            </a:r>
          </a:p>
          <a:p>
            <a:pPr marL="0" indent="0">
              <a:buNone/>
            </a:pPr>
            <a:r>
              <a:rPr lang="en-GB" b="1" dirty="0"/>
              <a:t>-Wextra</a:t>
            </a:r>
            <a:r>
              <a:rPr lang="en-GB" dirty="0"/>
              <a:t>: The same as Wall but includes more warnings.</a:t>
            </a:r>
          </a:p>
          <a:p>
            <a:pPr marL="0" indent="0">
              <a:buNone/>
            </a:pPr>
            <a:endParaRPr lang="en-GB" dirty="0"/>
          </a:p>
        </p:txBody>
      </p:sp>
    </p:spTree>
    <p:extLst>
      <p:ext uri="{BB962C8B-B14F-4D97-AF65-F5344CB8AC3E}">
        <p14:creationId xmlns:p14="http://schemas.microsoft.com/office/powerpoint/2010/main" val="266727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43DF-4294-4B27-B9C2-847ACC6B2CA4}"/>
              </a:ext>
            </a:extLst>
          </p:cNvPr>
          <p:cNvSpPr>
            <a:spLocks noGrp="1"/>
          </p:cNvSpPr>
          <p:nvPr>
            <p:ph type="title"/>
          </p:nvPr>
        </p:nvSpPr>
        <p:spPr/>
        <p:txBody>
          <a:bodyPr/>
          <a:lstStyle/>
          <a:p>
            <a:r>
              <a:rPr lang="en-GB" dirty="0"/>
              <a:t>Printing in C</a:t>
            </a:r>
          </a:p>
        </p:txBody>
      </p:sp>
      <p:sp>
        <p:nvSpPr>
          <p:cNvPr id="3" name="Content Placeholder 2">
            <a:extLst>
              <a:ext uri="{FF2B5EF4-FFF2-40B4-BE49-F238E27FC236}">
                <a16:creationId xmlns:a16="http://schemas.microsoft.com/office/drawing/2014/main" id="{7627F45A-0702-4BD0-B518-2AC4BC295154}"/>
              </a:ext>
            </a:extLst>
          </p:cNvPr>
          <p:cNvSpPr>
            <a:spLocks noGrp="1"/>
          </p:cNvSpPr>
          <p:nvPr>
            <p:ph idx="1"/>
          </p:nvPr>
        </p:nvSpPr>
        <p:spPr>
          <a:xfrm>
            <a:off x="838200" y="1825624"/>
            <a:ext cx="10515600" cy="4746625"/>
          </a:xfrm>
        </p:spPr>
        <p:txBody>
          <a:bodyPr>
            <a:normAutofit/>
          </a:bodyPr>
          <a:lstStyle/>
          <a:p>
            <a:r>
              <a:rPr lang="en-GB" dirty="0"/>
              <a:t>Use </a:t>
            </a:r>
            <a:r>
              <a:rPr lang="en-GB" dirty="0" err="1"/>
              <a:t>printf</a:t>
            </a:r>
            <a:r>
              <a:rPr lang="en-GB" dirty="0"/>
              <a:t> instead of print/</a:t>
            </a:r>
            <a:r>
              <a:rPr lang="en-GB" dirty="0" err="1"/>
              <a:t>system.out.println</a:t>
            </a:r>
            <a:endParaRPr lang="en-GB" dirty="0"/>
          </a:p>
          <a:p>
            <a:r>
              <a:rPr lang="en-GB" dirty="0" err="1"/>
              <a:t>Printf</a:t>
            </a:r>
            <a:r>
              <a:rPr lang="en-GB" dirty="0"/>
              <a:t>(“Hello world”);</a:t>
            </a:r>
          </a:p>
          <a:p>
            <a:endParaRPr lang="en-GB" dirty="0"/>
          </a:p>
          <a:p>
            <a:pPr marL="0" indent="0">
              <a:buNone/>
            </a:pPr>
            <a:r>
              <a:rPr lang="en-GB" dirty="0"/>
              <a:t>Format Placeholders:</a:t>
            </a:r>
          </a:p>
          <a:p>
            <a:r>
              <a:rPr lang="en-GB" dirty="0"/>
              <a:t>Used to print variables from your code.</a:t>
            </a:r>
          </a:p>
          <a:p>
            <a:pPr lvl="1"/>
            <a:r>
              <a:rPr lang="en-GB" dirty="0"/>
              <a:t>%d / %</a:t>
            </a:r>
            <a:r>
              <a:rPr lang="en-GB" dirty="0" err="1"/>
              <a:t>i</a:t>
            </a:r>
            <a:r>
              <a:rPr lang="en-GB" dirty="0"/>
              <a:t> - Integer</a:t>
            </a:r>
          </a:p>
          <a:p>
            <a:pPr lvl="1"/>
            <a:r>
              <a:rPr lang="en-GB" dirty="0"/>
              <a:t>%f - Floating Point Number (%e does the same but in standard form)</a:t>
            </a:r>
          </a:p>
          <a:p>
            <a:pPr lvl="1"/>
            <a:r>
              <a:rPr lang="en-GB" dirty="0"/>
              <a:t>%s – String</a:t>
            </a:r>
          </a:p>
          <a:p>
            <a:pPr lvl="1"/>
            <a:r>
              <a:rPr lang="en-GB" dirty="0"/>
              <a:t>%c - Char</a:t>
            </a:r>
          </a:p>
          <a:p>
            <a:pPr marL="0" indent="0">
              <a:buNone/>
            </a:pPr>
            <a:r>
              <a:rPr lang="en-GB" dirty="0">
                <a:hlinkClick r:id="rId2"/>
              </a:rPr>
              <a:t>https://www.geeksforgeeks.org/format-specifiers-in-c/</a:t>
            </a:r>
            <a:r>
              <a:rPr lang="en-GB" dirty="0"/>
              <a:t> </a:t>
            </a:r>
          </a:p>
        </p:txBody>
      </p:sp>
    </p:spTree>
    <p:extLst>
      <p:ext uri="{BB962C8B-B14F-4D97-AF65-F5344CB8AC3E}">
        <p14:creationId xmlns:p14="http://schemas.microsoft.com/office/powerpoint/2010/main" val="372977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A05C-2E14-D34F-8A05-16089F14F674}"/>
              </a:ext>
            </a:extLst>
          </p:cNvPr>
          <p:cNvSpPr>
            <a:spLocks noGrp="1"/>
          </p:cNvSpPr>
          <p:nvPr>
            <p:ph type="title"/>
          </p:nvPr>
        </p:nvSpPr>
        <p:spPr/>
        <p:txBody>
          <a:bodyPr/>
          <a:lstStyle/>
          <a:p>
            <a:r>
              <a:rPr lang="en-US" dirty="0"/>
              <a:t>Today’s Session</a:t>
            </a:r>
          </a:p>
        </p:txBody>
      </p:sp>
      <p:sp>
        <p:nvSpPr>
          <p:cNvPr id="3" name="Content Placeholder 2">
            <a:extLst>
              <a:ext uri="{FF2B5EF4-FFF2-40B4-BE49-F238E27FC236}">
                <a16:creationId xmlns:a16="http://schemas.microsoft.com/office/drawing/2014/main" id="{82F51512-FBF3-ED45-9491-06BA19FD493E}"/>
              </a:ext>
            </a:extLst>
          </p:cNvPr>
          <p:cNvSpPr>
            <a:spLocks noGrp="1"/>
          </p:cNvSpPr>
          <p:nvPr>
            <p:ph idx="1"/>
          </p:nvPr>
        </p:nvSpPr>
        <p:spPr>
          <a:xfrm>
            <a:off x="838200" y="1611010"/>
            <a:ext cx="10515600" cy="4911161"/>
          </a:xfrm>
        </p:spPr>
        <p:txBody>
          <a:bodyPr>
            <a:normAutofit fontScale="92500" lnSpcReduction="10000"/>
          </a:bodyPr>
          <a:lstStyle/>
          <a:p>
            <a:pPr marL="0" indent="0">
              <a:buNone/>
            </a:pPr>
            <a:r>
              <a:rPr lang="en-US" dirty="0">
                <a:sym typeface="Wingdings" pitchFamily="2" charset="2"/>
              </a:rPr>
              <a:t>Math's for Computation</a:t>
            </a:r>
          </a:p>
          <a:p>
            <a:r>
              <a:rPr lang="en-US" dirty="0">
                <a:sym typeface="Wingdings" pitchFamily="2" charset="2"/>
              </a:rPr>
              <a:t>Inverting a 3x3 Matrix</a:t>
            </a:r>
          </a:p>
          <a:p>
            <a:endParaRPr lang="en-US" dirty="0">
              <a:sym typeface="Wingdings" pitchFamily="2" charset="2"/>
            </a:endParaRPr>
          </a:p>
          <a:p>
            <a:pPr marL="0" indent="0">
              <a:buNone/>
            </a:pPr>
            <a:r>
              <a:rPr lang="en-US" dirty="0">
                <a:sym typeface="Wingdings" pitchFamily="2" charset="2"/>
              </a:rPr>
              <a:t>Principles of Programming 2</a:t>
            </a:r>
          </a:p>
          <a:p>
            <a:r>
              <a:rPr lang="en-US" dirty="0">
                <a:sym typeface="Wingdings" pitchFamily="2" charset="2"/>
              </a:rPr>
              <a:t>Basic C</a:t>
            </a:r>
          </a:p>
          <a:p>
            <a:r>
              <a:rPr lang="en-US" dirty="0">
                <a:sym typeface="Wingdings" pitchFamily="2" charset="2"/>
              </a:rPr>
              <a:t>Intro to GDB (Including a Live Demo)</a:t>
            </a:r>
          </a:p>
          <a:p>
            <a:endParaRPr lang="en-US" dirty="0">
              <a:sym typeface="Wingdings" pitchFamily="2" charset="2"/>
            </a:endParaRPr>
          </a:p>
          <a:p>
            <a:pPr marL="0" indent="0">
              <a:buNone/>
            </a:pPr>
            <a:r>
              <a:rPr lang="en-US" dirty="0">
                <a:sym typeface="Wingdings" pitchFamily="2" charset="2"/>
              </a:rPr>
              <a:t>AI</a:t>
            </a:r>
          </a:p>
          <a:p>
            <a:r>
              <a:rPr lang="en-US" dirty="0">
                <a:sym typeface="Wingdings" pitchFamily="2" charset="2"/>
              </a:rPr>
              <a:t>MDP</a:t>
            </a:r>
          </a:p>
          <a:p>
            <a:r>
              <a:rPr lang="en-US" dirty="0">
                <a:sym typeface="Wingdings" pitchFamily="2" charset="2"/>
              </a:rPr>
              <a:t>Policies</a:t>
            </a:r>
          </a:p>
          <a:p>
            <a:r>
              <a:rPr lang="en-US" dirty="0">
                <a:sym typeface="Wingdings" pitchFamily="2" charset="2"/>
              </a:rPr>
              <a:t>Bellman Equations (with example from lectures)</a:t>
            </a:r>
          </a:p>
          <a:p>
            <a:endParaRPr lang="en-US" dirty="0">
              <a:sym typeface="Wingdings" pitchFamily="2" charset="2"/>
            </a:endParaRPr>
          </a:p>
          <a:p>
            <a:pPr marL="0" indent="0">
              <a:buNone/>
            </a:pPr>
            <a:endParaRPr lang="en-US" dirty="0">
              <a:sym typeface="Wingdings" pitchFamily="2" charset="2"/>
            </a:endParaRPr>
          </a:p>
        </p:txBody>
      </p:sp>
    </p:spTree>
    <p:extLst>
      <p:ext uri="{BB962C8B-B14F-4D97-AF65-F5344CB8AC3E}">
        <p14:creationId xmlns:p14="http://schemas.microsoft.com/office/powerpoint/2010/main" val="3358515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6886-3499-43B3-B705-041B5A8E183A}"/>
              </a:ext>
            </a:extLst>
          </p:cNvPr>
          <p:cNvSpPr>
            <a:spLocks noGrp="1"/>
          </p:cNvSpPr>
          <p:nvPr>
            <p:ph type="title"/>
          </p:nvPr>
        </p:nvSpPr>
        <p:spPr/>
        <p:txBody>
          <a:bodyPr/>
          <a:lstStyle/>
          <a:p>
            <a:r>
              <a:rPr lang="en-GB" dirty="0"/>
              <a:t>Printing in C cont.</a:t>
            </a:r>
          </a:p>
        </p:txBody>
      </p:sp>
      <p:sp>
        <p:nvSpPr>
          <p:cNvPr id="3" name="Content Placeholder 2">
            <a:extLst>
              <a:ext uri="{FF2B5EF4-FFF2-40B4-BE49-F238E27FC236}">
                <a16:creationId xmlns:a16="http://schemas.microsoft.com/office/drawing/2014/main" id="{F0AD14FA-DBA4-4EF6-ADC1-CBC5A356757F}"/>
              </a:ext>
            </a:extLst>
          </p:cNvPr>
          <p:cNvSpPr>
            <a:spLocks noGrp="1"/>
          </p:cNvSpPr>
          <p:nvPr>
            <p:ph idx="1"/>
          </p:nvPr>
        </p:nvSpPr>
        <p:spPr/>
        <p:txBody>
          <a:bodyPr>
            <a:normAutofit/>
          </a:bodyPr>
          <a:lstStyle/>
          <a:p>
            <a:pPr marL="0" indent="0">
              <a:buNone/>
            </a:pPr>
            <a:r>
              <a:rPr lang="en-GB" dirty="0"/>
              <a:t>Escape Sequences</a:t>
            </a:r>
          </a:p>
          <a:p>
            <a:pPr marL="0" indent="0">
              <a:buNone/>
            </a:pPr>
            <a:endParaRPr lang="en-GB" dirty="0"/>
          </a:p>
          <a:p>
            <a:r>
              <a:rPr lang="en-GB" dirty="0"/>
              <a:t>Used to represent characters which are used in syntax and for formatting output.</a:t>
            </a:r>
          </a:p>
          <a:p>
            <a:pPr lvl="1"/>
            <a:r>
              <a:rPr lang="en-GB" dirty="0"/>
              <a:t>\n = New Line</a:t>
            </a:r>
          </a:p>
          <a:p>
            <a:pPr lvl="1"/>
            <a:r>
              <a:rPr lang="en-GB" dirty="0"/>
              <a:t>\t = Tab </a:t>
            </a:r>
          </a:p>
          <a:p>
            <a:pPr lvl="1"/>
            <a:r>
              <a:rPr lang="en-GB" dirty="0"/>
              <a:t>\” = d=Double quotes</a:t>
            </a:r>
          </a:p>
          <a:p>
            <a:pPr lvl="1"/>
            <a:r>
              <a:rPr lang="en-GB" dirty="0"/>
              <a:t>\’ = Single quote/apostrophe </a:t>
            </a:r>
          </a:p>
          <a:p>
            <a:pPr lvl="1"/>
            <a:r>
              <a:rPr lang="en-GB" dirty="0"/>
              <a:t>\\ =Backslash</a:t>
            </a:r>
          </a:p>
        </p:txBody>
      </p:sp>
    </p:spTree>
    <p:extLst>
      <p:ext uri="{BB962C8B-B14F-4D97-AF65-F5344CB8AC3E}">
        <p14:creationId xmlns:p14="http://schemas.microsoft.com/office/powerpoint/2010/main" val="256990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3CD7-ABC5-5C46-9A29-9C7AA86F1164}"/>
              </a:ext>
            </a:extLst>
          </p:cNvPr>
          <p:cNvSpPr>
            <a:spLocks noGrp="1"/>
          </p:cNvSpPr>
          <p:nvPr>
            <p:ph type="title"/>
          </p:nvPr>
        </p:nvSpPr>
        <p:spPr/>
        <p:txBody>
          <a:bodyPr/>
          <a:lstStyle/>
          <a:p>
            <a:r>
              <a:rPr lang="en-US" dirty="0"/>
              <a:t>Debugging in CLion (Live Demo)</a:t>
            </a:r>
          </a:p>
        </p:txBody>
      </p:sp>
      <p:sp>
        <p:nvSpPr>
          <p:cNvPr id="3" name="Content Placeholder 2">
            <a:extLst>
              <a:ext uri="{FF2B5EF4-FFF2-40B4-BE49-F238E27FC236}">
                <a16:creationId xmlns:a16="http://schemas.microsoft.com/office/drawing/2014/main" id="{432805E1-CCBE-EC4C-BD38-064776C6AE66}"/>
              </a:ext>
            </a:extLst>
          </p:cNvPr>
          <p:cNvSpPr>
            <a:spLocks noGrp="1"/>
          </p:cNvSpPr>
          <p:nvPr>
            <p:ph idx="1"/>
          </p:nvPr>
        </p:nvSpPr>
        <p:spPr/>
        <p:txBody>
          <a:bodyPr/>
          <a:lstStyle/>
          <a:p>
            <a:pPr marL="0" indent="0">
              <a:buNone/>
            </a:pPr>
            <a:r>
              <a:rPr lang="en-US" dirty="0"/>
              <a:t>Now it’s time for a demo, you can find the example used here:</a:t>
            </a:r>
          </a:p>
          <a:p>
            <a:pPr marL="0" indent="0">
              <a:buNone/>
            </a:pPr>
            <a:endParaRPr lang="en-US" dirty="0"/>
          </a:p>
          <a:p>
            <a:pPr marL="0" indent="0">
              <a:buNone/>
            </a:pPr>
            <a:endParaRPr lang="en-US" dirty="0"/>
          </a:p>
          <a:p>
            <a:pPr marL="0" indent="0">
              <a:buNone/>
            </a:pPr>
            <a:r>
              <a:rPr lang="en-US" dirty="0"/>
              <a:t>	</a:t>
            </a:r>
            <a:r>
              <a:rPr lang="en-US" dirty="0">
                <a:hlinkClick r:id="rId2"/>
              </a:rPr>
              <a:t>https://github.com/jakedves/debugging-intro-clion</a:t>
            </a:r>
            <a:r>
              <a:rPr lang="en-US" dirty="0"/>
              <a:t> </a:t>
            </a:r>
          </a:p>
        </p:txBody>
      </p:sp>
    </p:spTree>
    <p:extLst>
      <p:ext uri="{BB962C8B-B14F-4D97-AF65-F5344CB8AC3E}">
        <p14:creationId xmlns:p14="http://schemas.microsoft.com/office/powerpoint/2010/main" val="230893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7B88-B3AC-C144-B75B-F2E1C8A22C19}"/>
              </a:ext>
            </a:extLst>
          </p:cNvPr>
          <p:cNvSpPr>
            <a:spLocks noGrp="1"/>
          </p:cNvSpPr>
          <p:nvPr>
            <p:ph type="title"/>
          </p:nvPr>
        </p:nvSpPr>
        <p:spPr/>
        <p:txBody>
          <a:bodyPr/>
          <a:lstStyle/>
          <a:p>
            <a:r>
              <a:rPr lang="en-GB" dirty="0"/>
              <a:t>Markov Devision Process</a:t>
            </a:r>
            <a:endParaRPr lang="en-US" dirty="0"/>
          </a:p>
        </p:txBody>
      </p:sp>
      <p:sp>
        <p:nvSpPr>
          <p:cNvPr id="3" name="Content Placeholder 2">
            <a:extLst>
              <a:ext uri="{FF2B5EF4-FFF2-40B4-BE49-F238E27FC236}">
                <a16:creationId xmlns:a16="http://schemas.microsoft.com/office/drawing/2014/main" id="{8B1D30C8-2E48-9541-81CA-D21C239129E5}"/>
              </a:ext>
            </a:extLst>
          </p:cNvPr>
          <p:cNvSpPr>
            <a:spLocks noGrp="1"/>
          </p:cNvSpPr>
          <p:nvPr>
            <p:ph idx="1"/>
          </p:nvPr>
        </p:nvSpPr>
        <p:spPr/>
        <p:txBody>
          <a:bodyPr>
            <a:normAutofit fontScale="92500" lnSpcReduction="10000"/>
          </a:bodyPr>
          <a:lstStyle/>
          <a:p>
            <a:pPr marL="0" indent="0">
              <a:buNone/>
            </a:pPr>
            <a:r>
              <a:rPr lang="en-GB" b="1" dirty="0"/>
              <a:t>Markov Property -</a:t>
            </a:r>
            <a:r>
              <a:rPr lang="en-GB" dirty="0"/>
              <a:t> Previous states do not matter. The path between states to get to the current state can be ignored.</a:t>
            </a:r>
          </a:p>
          <a:p>
            <a:pPr marL="0" indent="0">
              <a:buNone/>
            </a:pPr>
            <a:endParaRPr lang="en-GB" dirty="0"/>
          </a:p>
          <a:p>
            <a:pPr marL="0" indent="0">
              <a:buNone/>
            </a:pPr>
            <a:r>
              <a:rPr lang="en-GB" b="1" dirty="0"/>
              <a:t>Markov Decision Process –</a:t>
            </a:r>
            <a:r>
              <a:rPr lang="en-GB" dirty="0"/>
              <a:t> The reward and the new state St+1 depend only on the current state St at time t.</a:t>
            </a:r>
          </a:p>
          <a:p>
            <a:pPr marL="0" indent="0">
              <a:buNone/>
            </a:pPr>
            <a:endParaRPr lang="en-GB" b="1" dirty="0"/>
          </a:p>
          <a:p>
            <a:pPr marL="0" indent="0">
              <a:buNone/>
            </a:pPr>
            <a:r>
              <a:rPr lang="en-GB" dirty="0"/>
              <a:t>Consider an agent finding a good path through trees when skiing. It doesn’t need to take into account the path it took to get to where it is, but needs to only look at its current state/position. It could have taken 3 different routes to get to the current state, but we treat the situations as equal. </a:t>
            </a:r>
            <a:endParaRPr lang="en-US" dirty="0"/>
          </a:p>
        </p:txBody>
      </p:sp>
    </p:spTree>
    <p:extLst>
      <p:ext uri="{BB962C8B-B14F-4D97-AF65-F5344CB8AC3E}">
        <p14:creationId xmlns:p14="http://schemas.microsoft.com/office/powerpoint/2010/main" val="366177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23B0-54D5-BC4A-AF29-366C30AEF525}"/>
              </a:ext>
            </a:extLst>
          </p:cNvPr>
          <p:cNvSpPr>
            <a:spLocks noGrp="1"/>
          </p:cNvSpPr>
          <p:nvPr>
            <p:ph type="title"/>
          </p:nvPr>
        </p:nvSpPr>
        <p:spPr>
          <a:xfrm>
            <a:off x="838200" y="0"/>
            <a:ext cx="10515600" cy="1325563"/>
          </a:xfrm>
        </p:spPr>
        <p:txBody>
          <a:bodyPr/>
          <a:lstStyle/>
          <a:p>
            <a:r>
              <a:rPr lang="en-GB" dirty="0"/>
              <a:t>Markov Decision Process Written Formally</a:t>
            </a:r>
            <a:endParaRPr lang="en-US" dirty="0"/>
          </a:p>
        </p:txBody>
      </p:sp>
      <p:pic>
        <p:nvPicPr>
          <p:cNvPr id="6" name="Content Placeholder 5">
            <a:extLst>
              <a:ext uri="{FF2B5EF4-FFF2-40B4-BE49-F238E27FC236}">
                <a16:creationId xmlns:a16="http://schemas.microsoft.com/office/drawing/2014/main" id="{3FE5F4A4-772B-264F-B380-F431505F0DEE}"/>
              </a:ext>
            </a:extLst>
          </p:cNvPr>
          <p:cNvPicPr>
            <a:picLocks noGrp="1" noChangeAspect="1"/>
          </p:cNvPicPr>
          <p:nvPr>
            <p:ph idx="1"/>
          </p:nvPr>
        </p:nvPicPr>
        <p:blipFill>
          <a:blip r:embed="rId2"/>
          <a:stretch>
            <a:fillRect/>
          </a:stretch>
        </p:blipFill>
        <p:spPr>
          <a:xfrm>
            <a:off x="2250593" y="1518179"/>
            <a:ext cx="7690814" cy="1131002"/>
          </a:xfrm>
          <a:prstGeom prst="rect">
            <a:avLst/>
          </a:prstGeom>
        </p:spPr>
      </p:pic>
      <p:sp>
        <p:nvSpPr>
          <p:cNvPr id="3" name="Content Placeholder 2">
            <a:extLst>
              <a:ext uri="{FF2B5EF4-FFF2-40B4-BE49-F238E27FC236}">
                <a16:creationId xmlns:a16="http://schemas.microsoft.com/office/drawing/2014/main" id="{C3BC646B-BC94-B149-B6D1-CAE7AE19DBA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71C1DA7C-B19A-0E4D-8E79-0049118302D9}"/>
              </a:ext>
            </a:extLst>
          </p:cNvPr>
          <p:cNvSpPr txBox="1">
            <a:spLocks/>
          </p:cNvSpPr>
          <p:nvPr/>
        </p:nvSpPr>
        <p:spPr>
          <a:xfrm>
            <a:off x="1329267" y="2841797"/>
            <a:ext cx="10418233" cy="3719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The objective of sequential processes, such as Tetris, is not to reach a goal state, but to </a:t>
            </a:r>
            <a:r>
              <a:rPr lang="en-GB" sz="1800" b="1" dirty="0"/>
              <a:t>maximise long-term reward</a:t>
            </a:r>
            <a:r>
              <a:rPr lang="en-GB" sz="1800" dirty="0"/>
              <a:t>. </a:t>
            </a:r>
          </a:p>
          <a:p>
            <a:pPr marL="0" indent="0">
              <a:buFont typeface="Arial" panose="020B0604020202020204" pitchFamily="34" charset="0"/>
              <a:buNone/>
            </a:pPr>
            <a:endParaRPr lang="en-GB" sz="1800" dirty="0"/>
          </a:p>
          <a:p>
            <a:pPr marL="0" indent="0">
              <a:buFont typeface="Arial" panose="020B0604020202020204" pitchFamily="34" charset="0"/>
              <a:buNone/>
            </a:pPr>
            <a:r>
              <a:rPr lang="en-GB" sz="1800" dirty="0"/>
              <a:t>The most commonly used metric is </a:t>
            </a:r>
            <a:r>
              <a:rPr lang="en-GB" sz="1800" b="1" dirty="0"/>
              <a:t>expected discounted return:</a:t>
            </a:r>
          </a:p>
          <a:p>
            <a:pPr marL="0" indent="0">
              <a:buFont typeface="Arial" panose="020B0604020202020204" pitchFamily="34" charset="0"/>
              <a:buNone/>
            </a:pPr>
            <a:endParaRPr lang="en-GB" sz="1800" b="1" dirty="0"/>
          </a:p>
          <a:p>
            <a:pPr marL="0" indent="0">
              <a:buFont typeface="Arial" panose="020B0604020202020204" pitchFamily="34" charset="0"/>
              <a:buNone/>
            </a:pPr>
            <a:endParaRPr lang="en-GB" sz="1800" b="1" dirty="0"/>
          </a:p>
          <a:p>
            <a:pPr marL="0" indent="0">
              <a:buFont typeface="Arial" panose="020B0604020202020204" pitchFamily="34" charset="0"/>
              <a:buNone/>
            </a:pPr>
            <a:r>
              <a:rPr lang="en-GB" sz="1800" dirty="0"/>
              <a:t>Discount rate 0</a:t>
            </a:r>
          </a:p>
          <a:p>
            <a:r>
              <a:rPr lang="en-GB" sz="1800" dirty="0"/>
              <a:t>Only look at the next reward —&gt; Gt = </a:t>
            </a:r>
            <a:r>
              <a:rPr lang="en-GB" sz="1800" dirty="0" err="1"/>
              <a:t>rt</a:t>
            </a:r>
            <a:r>
              <a:rPr lang="en-GB" sz="1800" dirty="0"/>
              <a:t>+1</a:t>
            </a:r>
          </a:p>
          <a:p>
            <a:pPr marL="0" indent="0">
              <a:buNone/>
            </a:pPr>
            <a:r>
              <a:rPr lang="en-GB" sz="1800" dirty="0"/>
              <a:t>Discount rate 1</a:t>
            </a:r>
          </a:p>
          <a:p>
            <a:r>
              <a:rPr lang="en-GB" sz="1800" dirty="0"/>
              <a:t>Look at every action and therefore reward going forward</a:t>
            </a:r>
          </a:p>
        </p:txBody>
      </p:sp>
      <p:pic>
        <p:nvPicPr>
          <p:cNvPr id="10" name="Picture 9">
            <a:extLst>
              <a:ext uri="{FF2B5EF4-FFF2-40B4-BE49-F238E27FC236}">
                <a16:creationId xmlns:a16="http://schemas.microsoft.com/office/drawing/2014/main" id="{18924893-E4EF-274D-8D7F-DDD307767CC3}"/>
              </a:ext>
            </a:extLst>
          </p:cNvPr>
          <p:cNvPicPr>
            <a:picLocks noChangeAspect="1"/>
          </p:cNvPicPr>
          <p:nvPr/>
        </p:nvPicPr>
        <p:blipFill>
          <a:blip r:embed="rId3"/>
          <a:stretch>
            <a:fillRect/>
          </a:stretch>
        </p:blipFill>
        <p:spPr>
          <a:xfrm>
            <a:off x="4186766" y="4165415"/>
            <a:ext cx="3818467" cy="932755"/>
          </a:xfrm>
          <a:prstGeom prst="rect">
            <a:avLst/>
          </a:prstGeom>
        </p:spPr>
      </p:pic>
    </p:spTree>
    <p:extLst>
      <p:ext uri="{BB962C8B-B14F-4D97-AF65-F5344CB8AC3E}">
        <p14:creationId xmlns:p14="http://schemas.microsoft.com/office/powerpoint/2010/main" val="680249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1F59-C2FA-E74F-8DDE-AB4646471407}"/>
              </a:ext>
            </a:extLst>
          </p:cNvPr>
          <p:cNvSpPr>
            <a:spLocks noGrp="1"/>
          </p:cNvSpPr>
          <p:nvPr>
            <p:ph type="title"/>
          </p:nvPr>
        </p:nvSpPr>
        <p:spPr/>
        <p:txBody>
          <a:bodyPr/>
          <a:lstStyle/>
          <a:p>
            <a:r>
              <a:rPr lang="en-GB" dirty="0"/>
              <a:t>Policy</a:t>
            </a:r>
            <a:endParaRPr lang="en-US" dirty="0"/>
          </a:p>
        </p:txBody>
      </p:sp>
      <p:sp>
        <p:nvSpPr>
          <p:cNvPr id="3" name="Content Placeholder 2">
            <a:extLst>
              <a:ext uri="{FF2B5EF4-FFF2-40B4-BE49-F238E27FC236}">
                <a16:creationId xmlns:a16="http://schemas.microsoft.com/office/drawing/2014/main" id="{29492BE3-ADB1-C742-8CAD-FE32A1DBD4AE}"/>
              </a:ext>
            </a:extLst>
          </p:cNvPr>
          <p:cNvSpPr>
            <a:spLocks noGrp="1"/>
          </p:cNvSpPr>
          <p:nvPr>
            <p:ph idx="1"/>
          </p:nvPr>
        </p:nvSpPr>
        <p:spPr/>
        <p:txBody>
          <a:bodyPr>
            <a:normAutofit fontScale="92500" lnSpcReduction="10000"/>
          </a:bodyPr>
          <a:lstStyle/>
          <a:p>
            <a:pPr marL="0" indent="0">
              <a:buNone/>
            </a:pPr>
            <a:r>
              <a:rPr lang="en-GB" b="1" dirty="0"/>
              <a:t>Policy –</a:t>
            </a:r>
            <a:r>
              <a:rPr lang="en-GB" dirty="0"/>
              <a:t> The probability of taking action </a:t>
            </a:r>
            <a:r>
              <a:rPr lang="en-GB" b="1" dirty="0"/>
              <a:t>a</a:t>
            </a:r>
            <a:r>
              <a:rPr lang="en-GB" dirty="0"/>
              <a:t> in state </a:t>
            </a:r>
            <a:r>
              <a:rPr lang="en-GB" b="1" dirty="0"/>
              <a:t>s</a:t>
            </a:r>
            <a:r>
              <a:rPr lang="en-GB" dirty="0"/>
              <a:t>. A policy can be stochastic or deterministic.</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lgn="ctr">
              <a:buNone/>
            </a:pPr>
            <a:r>
              <a:rPr lang="en-GB" sz="1900" dirty="0"/>
              <a:t>We want to find the optimal policy, which maximises the objective function.</a:t>
            </a:r>
            <a:endParaRPr lang="en-US" sz="1900" dirty="0"/>
          </a:p>
        </p:txBody>
      </p:sp>
      <p:pic>
        <p:nvPicPr>
          <p:cNvPr id="10" name="Picture 9">
            <a:extLst>
              <a:ext uri="{FF2B5EF4-FFF2-40B4-BE49-F238E27FC236}">
                <a16:creationId xmlns:a16="http://schemas.microsoft.com/office/drawing/2014/main" id="{D871C957-AA9E-D440-A6A0-219210513F62}"/>
              </a:ext>
            </a:extLst>
          </p:cNvPr>
          <p:cNvPicPr>
            <a:picLocks noChangeAspect="1"/>
          </p:cNvPicPr>
          <p:nvPr/>
        </p:nvPicPr>
        <p:blipFill>
          <a:blip r:embed="rId2"/>
          <a:stretch>
            <a:fillRect/>
          </a:stretch>
        </p:blipFill>
        <p:spPr>
          <a:xfrm>
            <a:off x="3818466" y="2512763"/>
            <a:ext cx="4555068" cy="2770722"/>
          </a:xfrm>
          <a:prstGeom prst="rect">
            <a:avLst/>
          </a:prstGeom>
        </p:spPr>
      </p:pic>
    </p:spTree>
    <p:extLst>
      <p:ext uri="{BB962C8B-B14F-4D97-AF65-F5344CB8AC3E}">
        <p14:creationId xmlns:p14="http://schemas.microsoft.com/office/powerpoint/2010/main" val="344788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AF1A-2DA3-4821-B07F-E1EB75C41C0F}"/>
              </a:ext>
            </a:extLst>
          </p:cNvPr>
          <p:cNvSpPr>
            <a:spLocks noGrp="1"/>
          </p:cNvSpPr>
          <p:nvPr>
            <p:ph type="title"/>
          </p:nvPr>
        </p:nvSpPr>
        <p:spPr/>
        <p:txBody>
          <a:bodyPr/>
          <a:lstStyle/>
          <a:p>
            <a:r>
              <a:rPr lang="en-GB" dirty="0"/>
              <a:t>State-Value Function</a:t>
            </a:r>
          </a:p>
        </p:txBody>
      </p:sp>
      <p:sp>
        <p:nvSpPr>
          <p:cNvPr id="6" name="TextBox 5">
            <a:extLst>
              <a:ext uri="{FF2B5EF4-FFF2-40B4-BE49-F238E27FC236}">
                <a16:creationId xmlns:a16="http://schemas.microsoft.com/office/drawing/2014/main" id="{8B61F365-55C9-4CA1-9750-CAEB13A36861}"/>
              </a:ext>
            </a:extLst>
          </p:cNvPr>
          <p:cNvSpPr txBox="1"/>
          <p:nvPr/>
        </p:nvSpPr>
        <p:spPr>
          <a:xfrm>
            <a:off x="1337187" y="1804669"/>
            <a:ext cx="2854506" cy="800219"/>
          </a:xfrm>
          <a:prstGeom prst="rect">
            <a:avLst/>
          </a:prstGeom>
          <a:noFill/>
        </p:spPr>
        <p:txBody>
          <a:bodyPr wrap="square" rtlCol="0">
            <a:spAutoFit/>
          </a:bodyPr>
          <a:lstStyle/>
          <a:p>
            <a:pPr algn="ctr"/>
            <a:r>
              <a:rPr lang="en-GB" b="1" dirty="0"/>
              <a:t>State-Value Function </a:t>
            </a:r>
            <a:r>
              <a:rPr lang="en-GB" b="1" dirty="0">
                <a:sym typeface="Wingdings" panose="05000000000000000000" pitchFamily="2" charset="2"/>
              </a:rPr>
              <a:t></a:t>
            </a:r>
            <a:endParaRPr lang="en-GB" b="1" dirty="0"/>
          </a:p>
          <a:p>
            <a:r>
              <a:rPr lang="en-GB" sz="1400" dirty="0"/>
              <a:t>(The expected return when being in state </a:t>
            </a:r>
            <a:r>
              <a:rPr lang="en-GB" sz="1400" b="1" dirty="0"/>
              <a:t>s</a:t>
            </a:r>
            <a:r>
              <a:rPr lang="en-GB" sz="1400" dirty="0"/>
              <a:t>, following the policy </a:t>
            </a:r>
            <a:r>
              <a:rPr lang="el-GR" sz="1400" b="1" i="0" dirty="0">
                <a:solidFill>
                  <a:srgbClr val="212529"/>
                </a:solidFill>
                <a:effectLst/>
                <a:latin typeface="MathJax_Math-italic"/>
              </a:rPr>
              <a:t>π</a:t>
            </a:r>
            <a:r>
              <a:rPr lang="en-GB" sz="1400" i="0" dirty="0">
                <a:solidFill>
                  <a:srgbClr val="212529"/>
                </a:solidFill>
                <a:effectLst/>
                <a:latin typeface="MathJax_Math-italic"/>
              </a:rPr>
              <a:t>)</a:t>
            </a:r>
            <a:endParaRPr lang="en-GB" sz="1400" dirty="0"/>
          </a:p>
        </p:txBody>
      </p:sp>
      <p:pic>
        <p:nvPicPr>
          <p:cNvPr id="8" name="Picture 7">
            <a:extLst>
              <a:ext uri="{FF2B5EF4-FFF2-40B4-BE49-F238E27FC236}">
                <a16:creationId xmlns:a16="http://schemas.microsoft.com/office/drawing/2014/main" id="{0F70C8E2-16B6-4801-A945-A5B59BD8CD35}"/>
              </a:ext>
            </a:extLst>
          </p:cNvPr>
          <p:cNvPicPr>
            <a:picLocks noChangeAspect="1"/>
          </p:cNvPicPr>
          <p:nvPr/>
        </p:nvPicPr>
        <p:blipFill>
          <a:blip r:embed="rId2"/>
          <a:stretch>
            <a:fillRect/>
          </a:stretch>
        </p:blipFill>
        <p:spPr>
          <a:xfrm>
            <a:off x="4191693" y="1683220"/>
            <a:ext cx="3457550" cy="800219"/>
          </a:xfrm>
          <a:prstGeom prst="rect">
            <a:avLst/>
          </a:prstGeom>
        </p:spPr>
      </p:pic>
      <p:pic>
        <p:nvPicPr>
          <p:cNvPr id="14" name="Picture 13">
            <a:extLst>
              <a:ext uri="{FF2B5EF4-FFF2-40B4-BE49-F238E27FC236}">
                <a16:creationId xmlns:a16="http://schemas.microsoft.com/office/drawing/2014/main" id="{886E3EEA-110A-425A-A791-353CF9AD202C}"/>
              </a:ext>
            </a:extLst>
          </p:cNvPr>
          <p:cNvPicPr>
            <a:picLocks noChangeAspect="1"/>
          </p:cNvPicPr>
          <p:nvPr/>
        </p:nvPicPr>
        <p:blipFill rotWithShape="1">
          <a:blip r:embed="rId3"/>
          <a:srcRect l="49380"/>
          <a:stretch/>
        </p:blipFill>
        <p:spPr>
          <a:xfrm>
            <a:off x="4363882" y="3204572"/>
            <a:ext cx="3113172" cy="646743"/>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6D1FD1B2-1607-44D0-867A-E093B279CE7E}"/>
                  </a:ext>
                </a:extLst>
              </p14:cNvPr>
              <p14:cNvContentPartPr/>
              <p14:nvPr/>
            </p14:nvContentPartPr>
            <p14:xfrm>
              <a:off x="4886543" y="2864028"/>
              <a:ext cx="1534680" cy="300600"/>
            </p14:xfrm>
          </p:contentPart>
        </mc:Choice>
        <mc:Fallback xmlns="">
          <p:pic>
            <p:nvPicPr>
              <p:cNvPr id="16" name="Ink 15">
                <a:extLst>
                  <a:ext uri="{FF2B5EF4-FFF2-40B4-BE49-F238E27FC236}">
                    <a16:creationId xmlns:a16="http://schemas.microsoft.com/office/drawing/2014/main" id="{6D1FD1B2-1607-44D0-867A-E093B279CE7E}"/>
                  </a:ext>
                </a:extLst>
              </p:cNvPr>
              <p:cNvPicPr/>
              <p:nvPr/>
            </p:nvPicPr>
            <p:blipFill>
              <a:blip r:embed="rId5"/>
              <a:stretch>
                <a:fillRect/>
              </a:stretch>
            </p:blipFill>
            <p:spPr>
              <a:xfrm>
                <a:off x="4877543" y="2855028"/>
                <a:ext cx="1552320" cy="318240"/>
              </a:xfrm>
              <a:prstGeom prst="rect">
                <a:avLst/>
              </a:prstGeom>
            </p:spPr>
          </p:pic>
        </mc:Fallback>
      </mc:AlternateContent>
      <p:grpSp>
        <p:nvGrpSpPr>
          <p:cNvPr id="20" name="Group 19">
            <a:extLst>
              <a:ext uri="{FF2B5EF4-FFF2-40B4-BE49-F238E27FC236}">
                <a16:creationId xmlns:a16="http://schemas.microsoft.com/office/drawing/2014/main" id="{759D6B35-ABC8-4BF1-8FA1-385D45F177FF}"/>
              </a:ext>
            </a:extLst>
          </p:cNvPr>
          <p:cNvGrpSpPr/>
          <p:nvPr/>
        </p:nvGrpSpPr>
        <p:grpSpPr>
          <a:xfrm>
            <a:off x="5677103" y="2280828"/>
            <a:ext cx="725760" cy="513360"/>
            <a:chOff x="5677103" y="2280828"/>
            <a:chExt cx="725760" cy="513360"/>
          </a:xfrm>
        </p:grpSpPr>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D8EF326A-D6DE-44F0-9DD0-A377EEE6A420}"/>
                    </a:ext>
                  </a:extLst>
                </p14:cNvPr>
                <p14:cNvContentPartPr/>
                <p14:nvPr/>
              </p14:nvContentPartPr>
              <p14:xfrm>
                <a:off x="6115583" y="2280828"/>
                <a:ext cx="287280" cy="110520"/>
              </p14:xfrm>
            </p:contentPart>
          </mc:Choice>
          <mc:Fallback xmlns="">
            <p:pic>
              <p:nvPicPr>
                <p:cNvPr id="17" name="Ink 16">
                  <a:extLst>
                    <a:ext uri="{FF2B5EF4-FFF2-40B4-BE49-F238E27FC236}">
                      <a16:creationId xmlns:a16="http://schemas.microsoft.com/office/drawing/2014/main" id="{D8EF326A-D6DE-44F0-9DD0-A377EEE6A420}"/>
                    </a:ext>
                  </a:extLst>
                </p:cNvPr>
                <p:cNvPicPr/>
                <p:nvPr/>
              </p:nvPicPr>
              <p:blipFill>
                <a:blip r:embed="rId7"/>
                <a:stretch>
                  <a:fillRect/>
                </a:stretch>
              </p:blipFill>
              <p:spPr>
                <a:xfrm>
                  <a:off x="6106583" y="2272188"/>
                  <a:ext cx="304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AB3427FD-FA97-4CEB-90C0-08DC7DD0DD31}"/>
                    </a:ext>
                  </a:extLst>
                </p14:cNvPr>
                <p14:cNvContentPartPr/>
                <p14:nvPr/>
              </p14:nvContentPartPr>
              <p14:xfrm>
                <a:off x="5712023" y="2428068"/>
                <a:ext cx="561240" cy="347040"/>
              </p14:xfrm>
            </p:contentPart>
          </mc:Choice>
          <mc:Fallback xmlns="">
            <p:pic>
              <p:nvPicPr>
                <p:cNvPr id="18" name="Ink 17">
                  <a:extLst>
                    <a:ext uri="{FF2B5EF4-FFF2-40B4-BE49-F238E27FC236}">
                      <a16:creationId xmlns:a16="http://schemas.microsoft.com/office/drawing/2014/main" id="{AB3427FD-FA97-4CEB-90C0-08DC7DD0DD31}"/>
                    </a:ext>
                  </a:extLst>
                </p:cNvPr>
                <p:cNvPicPr/>
                <p:nvPr/>
              </p:nvPicPr>
              <p:blipFill>
                <a:blip r:embed="rId9"/>
                <a:stretch>
                  <a:fillRect/>
                </a:stretch>
              </p:blipFill>
              <p:spPr>
                <a:xfrm>
                  <a:off x="5703023" y="2419428"/>
                  <a:ext cx="578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E01148A9-8742-4049-A038-9607D8A7BC6B}"/>
                    </a:ext>
                  </a:extLst>
                </p14:cNvPr>
                <p14:cNvContentPartPr/>
                <p14:nvPr/>
              </p14:nvContentPartPr>
              <p14:xfrm>
                <a:off x="5677103" y="2694108"/>
                <a:ext cx="83520" cy="100080"/>
              </p14:xfrm>
            </p:contentPart>
          </mc:Choice>
          <mc:Fallback xmlns="">
            <p:pic>
              <p:nvPicPr>
                <p:cNvPr id="19" name="Ink 18">
                  <a:extLst>
                    <a:ext uri="{FF2B5EF4-FFF2-40B4-BE49-F238E27FC236}">
                      <a16:creationId xmlns:a16="http://schemas.microsoft.com/office/drawing/2014/main" id="{E01148A9-8742-4049-A038-9607D8A7BC6B}"/>
                    </a:ext>
                  </a:extLst>
                </p:cNvPr>
                <p:cNvPicPr/>
                <p:nvPr/>
              </p:nvPicPr>
              <p:blipFill>
                <a:blip r:embed="rId11"/>
                <a:stretch>
                  <a:fillRect/>
                </a:stretch>
              </p:blipFill>
              <p:spPr>
                <a:xfrm>
                  <a:off x="5668463" y="2685108"/>
                  <a:ext cx="10116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EB38A328-279E-4454-8EE2-31025FB54919}"/>
                  </a:ext>
                </a:extLst>
              </p14:cNvPr>
              <p14:cNvContentPartPr/>
              <p14:nvPr/>
            </p14:nvContentPartPr>
            <p14:xfrm>
              <a:off x="5063663" y="422508"/>
              <a:ext cx="360" cy="360"/>
            </p14:xfrm>
          </p:contentPart>
        </mc:Choice>
        <mc:Fallback xmlns="">
          <p:pic>
            <p:nvPicPr>
              <p:cNvPr id="21" name="Ink 20">
                <a:extLst>
                  <a:ext uri="{FF2B5EF4-FFF2-40B4-BE49-F238E27FC236}">
                    <a16:creationId xmlns:a16="http://schemas.microsoft.com/office/drawing/2014/main" id="{EB38A328-279E-4454-8EE2-31025FB54919}"/>
                  </a:ext>
                </a:extLst>
              </p:cNvPr>
              <p:cNvPicPr/>
              <p:nvPr/>
            </p:nvPicPr>
            <p:blipFill>
              <a:blip r:embed="rId13"/>
              <a:stretch>
                <a:fillRect/>
              </a:stretch>
            </p:blipFill>
            <p:spPr>
              <a:xfrm>
                <a:off x="5054663" y="413508"/>
                <a:ext cx="18000" cy="18000"/>
              </a:xfrm>
              <a:prstGeom prst="rect">
                <a:avLst/>
              </a:prstGeom>
            </p:spPr>
          </p:pic>
        </mc:Fallback>
      </mc:AlternateContent>
    </p:spTree>
    <p:extLst>
      <p:ext uri="{BB962C8B-B14F-4D97-AF65-F5344CB8AC3E}">
        <p14:creationId xmlns:p14="http://schemas.microsoft.com/office/powerpoint/2010/main" val="5325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4AAE-A319-4FF1-B9EE-4E5AE10CF0D8}"/>
              </a:ext>
            </a:extLst>
          </p:cNvPr>
          <p:cNvSpPr>
            <a:spLocks noGrp="1"/>
          </p:cNvSpPr>
          <p:nvPr>
            <p:ph type="title"/>
          </p:nvPr>
        </p:nvSpPr>
        <p:spPr/>
        <p:txBody>
          <a:bodyPr/>
          <a:lstStyle/>
          <a:p>
            <a:r>
              <a:rPr lang="en-GB" dirty="0"/>
              <a:t>Bellman Equation - </a:t>
            </a:r>
            <a:r>
              <a:rPr lang="en-GB" i="1" dirty="0"/>
              <a:t>Quick Derivation</a:t>
            </a:r>
          </a:p>
        </p:txBody>
      </p:sp>
      <p:pic>
        <p:nvPicPr>
          <p:cNvPr id="4" name="Content Placeholder 4">
            <a:extLst>
              <a:ext uri="{FF2B5EF4-FFF2-40B4-BE49-F238E27FC236}">
                <a16:creationId xmlns:a16="http://schemas.microsoft.com/office/drawing/2014/main" id="{47C2A4FD-50BE-4A6A-B3E7-6A05BAF194A4}"/>
              </a:ext>
            </a:extLst>
          </p:cNvPr>
          <p:cNvPicPr>
            <a:picLocks noGrp="1" noChangeAspect="1"/>
          </p:cNvPicPr>
          <p:nvPr>
            <p:ph idx="1"/>
          </p:nvPr>
        </p:nvPicPr>
        <p:blipFill>
          <a:blip r:embed="rId2"/>
          <a:stretch>
            <a:fillRect/>
          </a:stretch>
        </p:blipFill>
        <p:spPr>
          <a:xfrm>
            <a:off x="3109052" y="2313781"/>
            <a:ext cx="5973896" cy="770024"/>
          </a:xfrm>
        </p:spPr>
      </p:pic>
      <p:pic>
        <p:nvPicPr>
          <p:cNvPr id="9" name="Picture 8">
            <a:extLst>
              <a:ext uri="{FF2B5EF4-FFF2-40B4-BE49-F238E27FC236}">
                <a16:creationId xmlns:a16="http://schemas.microsoft.com/office/drawing/2014/main" id="{464189F0-9100-425A-AC55-4B8D9BC77DA4}"/>
              </a:ext>
            </a:extLst>
          </p:cNvPr>
          <p:cNvPicPr>
            <a:picLocks noChangeAspect="1"/>
          </p:cNvPicPr>
          <p:nvPr/>
        </p:nvPicPr>
        <p:blipFill>
          <a:blip r:embed="rId3"/>
          <a:stretch>
            <a:fillRect/>
          </a:stretch>
        </p:blipFill>
        <p:spPr>
          <a:xfrm>
            <a:off x="4901077" y="1486787"/>
            <a:ext cx="2151346" cy="602850"/>
          </a:xfrm>
          <a:prstGeom prst="rect">
            <a:avLst/>
          </a:prstGeom>
        </p:spPr>
      </p:pic>
      <p:sp>
        <p:nvSpPr>
          <p:cNvPr id="10" name="TextBox 9">
            <a:extLst>
              <a:ext uri="{FF2B5EF4-FFF2-40B4-BE49-F238E27FC236}">
                <a16:creationId xmlns:a16="http://schemas.microsoft.com/office/drawing/2014/main" id="{996A56F4-EF30-4835-87E2-8C1040EA746B}"/>
              </a:ext>
            </a:extLst>
          </p:cNvPr>
          <p:cNvSpPr txBox="1"/>
          <p:nvPr/>
        </p:nvSpPr>
        <p:spPr>
          <a:xfrm>
            <a:off x="349417" y="1990615"/>
            <a:ext cx="2747926" cy="646331"/>
          </a:xfrm>
          <a:prstGeom prst="rect">
            <a:avLst/>
          </a:prstGeom>
          <a:noFill/>
        </p:spPr>
        <p:txBody>
          <a:bodyPr wrap="square" rtlCol="0">
            <a:spAutoFit/>
          </a:bodyPr>
          <a:lstStyle/>
          <a:p>
            <a:r>
              <a:rPr lang="en-GB" dirty="0"/>
              <a:t>Exploiting its recursive property… </a:t>
            </a:r>
            <a:r>
              <a:rPr lang="en-GB" dirty="0">
                <a:sym typeface="Wingdings" panose="05000000000000000000" pitchFamily="2" charset="2"/>
              </a:rPr>
              <a:t> make sense?</a:t>
            </a:r>
            <a:endParaRPr lang="en-GB" dirty="0"/>
          </a:p>
        </p:txBody>
      </p:sp>
      <p:sp>
        <p:nvSpPr>
          <p:cNvPr id="11" name="TextBox 10">
            <a:extLst>
              <a:ext uri="{FF2B5EF4-FFF2-40B4-BE49-F238E27FC236}">
                <a16:creationId xmlns:a16="http://schemas.microsoft.com/office/drawing/2014/main" id="{91509728-D4F6-451B-9DE5-710F64DA0CF5}"/>
              </a:ext>
            </a:extLst>
          </p:cNvPr>
          <p:cNvSpPr txBox="1"/>
          <p:nvPr/>
        </p:nvSpPr>
        <p:spPr>
          <a:xfrm>
            <a:off x="2508667" y="4351875"/>
            <a:ext cx="6936166" cy="1631216"/>
          </a:xfrm>
          <a:prstGeom prst="rect">
            <a:avLst/>
          </a:prstGeom>
          <a:noFill/>
        </p:spPr>
        <p:txBody>
          <a:bodyPr wrap="square" rtlCol="0">
            <a:spAutoFit/>
          </a:bodyPr>
          <a:lstStyle/>
          <a:p>
            <a:pPr algn="ctr"/>
            <a:r>
              <a:rPr lang="en-GB" sz="1600" dirty="0"/>
              <a:t>p(taking this </a:t>
            </a:r>
            <a:r>
              <a:rPr lang="en-GB" sz="1600" b="1" dirty="0"/>
              <a:t>action</a:t>
            </a:r>
            <a:r>
              <a:rPr lang="en-GB" sz="1600" dirty="0"/>
              <a:t> from this </a:t>
            </a:r>
            <a:r>
              <a:rPr lang="en-GB" sz="1600" b="1" dirty="0"/>
              <a:t>state</a:t>
            </a:r>
            <a:r>
              <a:rPr lang="en-GB" sz="1600" dirty="0"/>
              <a:t>)</a:t>
            </a:r>
          </a:p>
          <a:p>
            <a:pPr algn="ctr"/>
            <a:r>
              <a:rPr lang="en-GB" sz="1600" dirty="0"/>
              <a:t>*</a:t>
            </a:r>
          </a:p>
          <a:p>
            <a:pPr algn="ctr"/>
            <a:r>
              <a:rPr lang="en-GB" sz="1600" dirty="0"/>
              <a:t>p(getting to this </a:t>
            </a:r>
            <a:r>
              <a:rPr lang="en-GB" sz="1600" b="1" dirty="0"/>
              <a:t>state</a:t>
            </a:r>
            <a:r>
              <a:rPr lang="en-GB" sz="1600" dirty="0"/>
              <a:t> and getting this</a:t>
            </a:r>
            <a:r>
              <a:rPr lang="en-GB" sz="1600" b="1" dirty="0"/>
              <a:t> reward</a:t>
            </a:r>
            <a:r>
              <a:rPr lang="en-GB" sz="1600" dirty="0"/>
              <a:t> given that we start in the </a:t>
            </a:r>
            <a:r>
              <a:rPr lang="en-GB" sz="1600" b="1" dirty="0"/>
              <a:t>current state</a:t>
            </a:r>
            <a:r>
              <a:rPr lang="en-GB" sz="1600" dirty="0"/>
              <a:t> and take this </a:t>
            </a:r>
            <a:r>
              <a:rPr lang="en-GB" sz="1600" b="1" dirty="0"/>
              <a:t>action</a:t>
            </a:r>
            <a:r>
              <a:rPr lang="en-GB" sz="1600" dirty="0"/>
              <a:t>)</a:t>
            </a:r>
          </a:p>
          <a:p>
            <a:pPr algn="ctr"/>
            <a:r>
              <a:rPr lang="en-GB" sz="1600" dirty="0"/>
              <a:t>*</a:t>
            </a:r>
          </a:p>
          <a:p>
            <a:pPr algn="ctr"/>
            <a:r>
              <a:rPr lang="en-GB" sz="1600" b="1" dirty="0"/>
              <a:t>reward</a:t>
            </a:r>
            <a:endParaRPr lang="en-GB" b="1" dirty="0"/>
          </a:p>
        </p:txBody>
      </p:sp>
      <p:pic>
        <p:nvPicPr>
          <p:cNvPr id="13" name="Picture 12">
            <a:extLst>
              <a:ext uri="{FF2B5EF4-FFF2-40B4-BE49-F238E27FC236}">
                <a16:creationId xmlns:a16="http://schemas.microsoft.com/office/drawing/2014/main" id="{7BC42969-DAF6-420D-8067-CDDA4E78B672}"/>
              </a:ext>
            </a:extLst>
          </p:cNvPr>
          <p:cNvPicPr>
            <a:picLocks noChangeAspect="1"/>
          </p:cNvPicPr>
          <p:nvPr/>
        </p:nvPicPr>
        <p:blipFill>
          <a:blip r:embed="rId4"/>
          <a:stretch>
            <a:fillRect/>
          </a:stretch>
        </p:blipFill>
        <p:spPr>
          <a:xfrm>
            <a:off x="3037355" y="3533754"/>
            <a:ext cx="6117290" cy="757895"/>
          </a:xfrm>
          <a:prstGeom prst="rect">
            <a:avLst/>
          </a:prstGeom>
        </p:spPr>
      </p:pic>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C19C8CE6-692D-4CC7-89DD-38FBD62C9593}"/>
                  </a:ext>
                </a:extLst>
              </p14:cNvPr>
              <p14:cNvContentPartPr/>
              <p14:nvPr/>
            </p14:nvContentPartPr>
            <p14:xfrm>
              <a:off x="6626423" y="2901817"/>
              <a:ext cx="494280" cy="100800"/>
            </p14:xfrm>
          </p:contentPart>
        </mc:Choice>
        <mc:Fallback xmlns="">
          <p:pic>
            <p:nvPicPr>
              <p:cNvPr id="17" name="Ink 16">
                <a:extLst>
                  <a:ext uri="{FF2B5EF4-FFF2-40B4-BE49-F238E27FC236}">
                    <a16:creationId xmlns:a16="http://schemas.microsoft.com/office/drawing/2014/main" id="{C19C8CE6-692D-4CC7-89DD-38FBD62C9593}"/>
                  </a:ext>
                </a:extLst>
              </p:cNvPr>
              <p:cNvPicPr/>
              <p:nvPr/>
            </p:nvPicPr>
            <p:blipFill>
              <a:blip r:embed="rId6"/>
              <a:stretch>
                <a:fillRect/>
              </a:stretch>
            </p:blipFill>
            <p:spPr>
              <a:xfrm>
                <a:off x="6617423" y="2892817"/>
                <a:ext cx="5119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502CD7C1-7AB0-4A45-AD39-85BBEF43A940}"/>
                  </a:ext>
                </a:extLst>
              </p14:cNvPr>
              <p14:cNvContentPartPr/>
              <p14:nvPr/>
            </p14:nvContentPartPr>
            <p14:xfrm>
              <a:off x="4203623" y="2980657"/>
              <a:ext cx="2669760" cy="588600"/>
            </p14:xfrm>
          </p:contentPart>
        </mc:Choice>
        <mc:Fallback xmlns="">
          <p:pic>
            <p:nvPicPr>
              <p:cNvPr id="18" name="Ink 17">
                <a:extLst>
                  <a:ext uri="{FF2B5EF4-FFF2-40B4-BE49-F238E27FC236}">
                    <a16:creationId xmlns:a16="http://schemas.microsoft.com/office/drawing/2014/main" id="{502CD7C1-7AB0-4A45-AD39-85BBEF43A940}"/>
                  </a:ext>
                </a:extLst>
              </p:cNvPr>
              <p:cNvPicPr/>
              <p:nvPr/>
            </p:nvPicPr>
            <p:blipFill>
              <a:blip r:embed="rId8"/>
              <a:stretch>
                <a:fillRect/>
              </a:stretch>
            </p:blipFill>
            <p:spPr>
              <a:xfrm>
                <a:off x="4194983" y="2972017"/>
                <a:ext cx="268740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4ED561B1-57DE-46D5-8C5C-447427723BA5}"/>
                  </a:ext>
                </a:extLst>
              </p14:cNvPr>
              <p14:cNvContentPartPr/>
              <p14:nvPr/>
            </p14:nvContentPartPr>
            <p14:xfrm>
              <a:off x="3097343" y="3583297"/>
              <a:ext cx="1987200" cy="302040"/>
            </p14:xfrm>
          </p:contentPart>
        </mc:Choice>
        <mc:Fallback xmlns="">
          <p:pic>
            <p:nvPicPr>
              <p:cNvPr id="23" name="Ink 22">
                <a:extLst>
                  <a:ext uri="{FF2B5EF4-FFF2-40B4-BE49-F238E27FC236}">
                    <a16:creationId xmlns:a16="http://schemas.microsoft.com/office/drawing/2014/main" id="{4ED561B1-57DE-46D5-8C5C-447427723BA5}"/>
                  </a:ext>
                </a:extLst>
              </p:cNvPr>
              <p:cNvPicPr/>
              <p:nvPr/>
            </p:nvPicPr>
            <p:blipFill>
              <a:blip r:embed="rId10"/>
              <a:stretch>
                <a:fillRect/>
              </a:stretch>
            </p:blipFill>
            <p:spPr>
              <a:xfrm>
                <a:off x="3088343" y="3574657"/>
                <a:ext cx="2004840" cy="319680"/>
              </a:xfrm>
              <a:prstGeom prst="rect">
                <a:avLst/>
              </a:prstGeom>
            </p:spPr>
          </p:pic>
        </mc:Fallback>
      </mc:AlternateContent>
      <p:sp>
        <p:nvSpPr>
          <p:cNvPr id="26" name="TextBox 25">
            <a:extLst>
              <a:ext uri="{FF2B5EF4-FFF2-40B4-BE49-F238E27FC236}">
                <a16:creationId xmlns:a16="http://schemas.microsoft.com/office/drawing/2014/main" id="{E4BE8D3F-DF4D-4EBE-B134-0A453D65DB90}"/>
              </a:ext>
            </a:extLst>
          </p:cNvPr>
          <p:cNvSpPr txBox="1"/>
          <p:nvPr/>
        </p:nvSpPr>
        <p:spPr>
          <a:xfrm>
            <a:off x="540774" y="5979945"/>
            <a:ext cx="10087897" cy="646331"/>
          </a:xfrm>
          <a:prstGeom prst="rect">
            <a:avLst/>
          </a:prstGeom>
          <a:noFill/>
        </p:spPr>
        <p:txBody>
          <a:bodyPr wrap="square" rtlCol="0">
            <a:spAutoFit/>
          </a:bodyPr>
          <a:lstStyle/>
          <a:p>
            <a:r>
              <a:rPr lang="en-GB" dirty="0"/>
              <a:t>Defined in notes as </a:t>
            </a:r>
            <a:r>
              <a:rPr lang="en-GB" dirty="0">
                <a:sym typeface="Wingdings" panose="05000000000000000000" pitchFamily="2" charset="2"/>
              </a:rPr>
              <a:t> Sum over all possible actions of the probability of taking that action, multiplied by the sum over all outcomes that can be obtained by taking that action, multiplied by the reward itself</a:t>
            </a:r>
            <a:endParaRPr lang="en-GB" dirty="0"/>
          </a:p>
        </p:txBody>
      </p:sp>
    </p:spTree>
    <p:extLst>
      <p:ext uri="{BB962C8B-B14F-4D97-AF65-F5344CB8AC3E}">
        <p14:creationId xmlns:p14="http://schemas.microsoft.com/office/powerpoint/2010/main" val="2561991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9715-DBD3-4CBE-BA5A-F2E10339E0C7}"/>
              </a:ext>
            </a:extLst>
          </p:cNvPr>
          <p:cNvSpPr>
            <a:spLocks noGrp="1"/>
          </p:cNvSpPr>
          <p:nvPr>
            <p:ph type="title"/>
          </p:nvPr>
        </p:nvSpPr>
        <p:spPr/>
        <p:txBody>
          <a:bodyPr/>
          <a:lstStyle/>
          <a:p>
            <a:r>
              <a:rPr lang="en-GB" dirty="0"/>
              <a:t>Bellman Equation</a:t>
            </a:r>
          </a:p>
        </p:txBody>
      </p:sp>
      <p:pic>
        <p:nvPicPr>
          <p:cNvPr id="5" name="Content Placeholder 4">
            <a:extLst>
              <a:ext uri="{FF2B5EF4-FFF2-40B4-BE49-F238E27FC236}">
                <a16:creationId xmlns:a16="http://schemas.microsoft.com/office/drawing/2014/main" id="{49B6187F-FBBC-4F77-85B7-B9D2B9464C67}"/>
              </a:ext>
            </a:extLst>
          </p:cNvPr>
          <p:cNvPicPr>
            <a:picLocks noGrp="1" noChangeAspect="1"/>
          </p:cNvPicPr>
          <p:nvPr>
            <p:ph idx="1"/>
          </p:nvPr>
        </p:nvPicPr>
        <p:blipFill>
          <a:blip r:embed="rId2"/>
          <a:stretch>
            <a:fillRect/>
          </a:stretch>
        </p:blipFill>
        <p:spPr>
          <a:xfrm>
            <a:off x="2442841" y="1736744"/>
            <a:ext cx="7306317" cy="2136873"/>
          </a:xfrm>
        </p:spPr>
      </p:pic>
    </p:spTree>
    <p:extLst>
      <p:ext uri="{BB962C8B-B14F-4D97-AF65-F5344CB8AC3E}">
        <p14:creationId xmlns:p14="http://schemas.microsoft.com/office/powerpoint/2010/main" val="296837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D69A-822D-48B7-B4A6-594D29B06C14}"/>
              </a:ext>
            </a:extLst>
          </p:cNvPr>
          <p:cNvSpPr>
            <a:spLocks noGrp="1"/>
          </p:cNvSpPr>
          <p:nvPr>
            <p:ph type="title"/>
          </p:nvPr>
        </p:nvSpPr>
        <p:spPr/>
        <p:txBody>
          <a:bodyPr>
            <a:normAutofit/>
          </a:bodyPr>
          <a:lstStyle/>
          <a:p>
            <a:r>
              <a:rPr lang="en-GB" sz="4000" dirty="0"/>
              <a:t>Bellman Equation - Example</a:t>
            </a:r>
          </a:p>
        </p:txBody>
      </p:sp>
      <p:pic>
        <p:nvPicPr>
          <p:cNvPr id="5" name="Picture 4">
            <a:extLst>
              <a:ext uri="{FF2B5EF4-FFF2-40B4-BE49-F238E27FC236}">
                <a16:creationId xmlns:a16="http://schemas.microsoft.com/office/drawing/2014/main" id="{18210F4F-E1D8-4B10-83DE-3A46124F992B}"/>
              </a:ext>
            </a:extLst>
          </p:cNvPr>
          <p:cNvPicPr>
            <a:picLocks noChangeAspect="1"/>
          </p:cNvPicPr>
          <p:nvPr/>
        </p:nvPicPr>
        <p:blipFill>
          <a:blip r:embed="rId2"/>
          <a:stretch>
            <a:fillRect/>
          </a:stretch>
        </p:blipFill>
        <p:spPr>
          <a:xfrm>
            <a:off x="158152" y="1517628"/>
            <a:ext cx="5229089" cy="3822744"/>
          </a:xfrm>
          <a:prstGeom prst="rect">
            <a:avLst/>
          </a:prstGeom>
        </p:spPr>
      </p:pic>
      <p:pic>
        <p:nvPicPr>
          <p:cNvPr id="7" name="Picture 6">
            <a:extLst>
              <a:ext uri="{FF2B5EF4-FFF2-40B4-BE49-F238E27FC236}">
                <a16:creationId xmlns:a16="http://schemas.microsoft.com/office/drawing/2014/main" id="{6715E857-647D-4751-8841-A1F46CD6C381}"/>
              </a:ext>
            </a:extLst>
          </p:cNvPr>
          <p:cNvPicPr>
            <a:picLocks noChangeAspect="1"/>
          </p:cNvPicPr>
          <p:nvPr/>
        </p:nvPicPr>
        <p:blipFill>
          <a:blip r:embed="rId3"/>
          <a:stretch>
            <a:fillRect/>
          </a:stretch>
        </p:blipFill>
        <p:spPr>
          <a:xfrm>
            <a:off x="5077035" y="3429000"/>
            <a:ext cx="6375088" cy="1650774"/>
          </a:xfrm>
          <a:prstGeom prst="rect">
            <a:avLst/>
          </a:prstGeom>
        </p:spPr>
      </p:pic>
      <p:pic>
        <p:nvPicPr>
          <p:cNvPr id="8" name="Content Placeholder 4">
            <a:extLst>
              <a:ext uri="{FF2B5EF4-FFF2-40B4-BE49-F238E27FC236}">
                <a16:creationId xmlns:a16="http://schemas.microsoft.com/office/drawing/2014/main" id="{CE121DBC-D617-44F6-B361-D8F058F3C014}"/>
              </a:ext>
            </a:extLst>
          </p:cNvPr>
          <p:cNvPicPr>
            <a:picLocks noGrp="1" noChangeAspect="1"/>
          </p:cNvPicPr>
          <p:nvPr>
            <p:ph idx="1"/>
          </p:nvPr>
        </p:nvPicPr>
        <p:blipFill>
          <a:blip r:embed="rId4"/>
          <a:stretch>
            <a:fillRect/>
          </a:stretch>
        </p:blipFill>
        <p:spPr>
          <a:xfrm>
            <a:off x="7478612" y="-13780"/>
            <a:ext cx="4713388" cy="1378521"/>
          </a:xfrm>
        </p:spPr>
      </p:pic>
      <p:sp>
        <p:nvSpPr>
          <p:cNvPr id="3" name="TextBox 2">
            <a:extLst>
              <a:ext uri="{FF2B5EF4-FFF2-40B4-BE49-F238E27FC236}">
                <a16:creationId xmlns:a16="http://schemas.microsoft.com/office/drawing/2014/main" id="{3B19BBB2-DD49-498B-8C0C-3262D1303E44}"/>
              </a:ext>
            </a:extLst>
          </p:cNvPr>
          <p:cNvSpPr txBox="1"/>
          <p:nvPr/>
        </p:nvSpPr>
        <p:spPr>
          <a:xfrm>
            <a:off x="5836011" y="2014299"/>
            <a:ext cx="5441589" cy="1200329"/>
          </a:xfrm>
          <a:prstGeom prst="rect">
            <a:avLst/>
          </a:prstGeom>
          <a:noFill/>
        </p:spPr>
        <p:txBody>
          <a:bodyPr wrap="square" rtlCol="0">
            <a:spAutoFit/>
          </a:bodyPr>
          <a:lstStyle/>
          <a:p>
            <a:pPr algn="ctr"/>
            <a:r>
              <a:rPr lang="el-GR" sz="1800" b="1" i="0" dirty="0">
                <a:solidFill>
                  <a:srgbClr val="212529"/>
                </a:solidFill>
                <a:effectLst/>
                <a:latin typeface="MathJax_Math-italic"/>
              </a:rPr>
              <a:t>π</a:t>
            </a:r>
            <a:r>
              <a:rPr lang="en-GB" b="1" dirty="0">
                <a:solidFill>
                  <a:srgbClr val="212529"/>
                </a:solidFill>
                <a:latin typeface="MathJax_Math-italic"/>
              </a:rPr>
              <a:t>(wait | high) * (1) * (1 + </a:t>
            </a:r>
            <a:r>
              <a:rPr lang="en-GB" b="1" dirty="0" err="1">
                <a:solidFill>
                  <a:srgbClr val="212529"/>
                </a:solidFill>
                <a:latin typeface="MathJax_Math-italic"/>
              </a:rPr>
              <a:t>discounted_rate</a:t>
            </a:r>
            <a:r>
              <a:rPr lang="en-GB" b="1" dirty="0">
                <a:solidFill>
                  <a:srgbClr val="212529"/>
                </a:solidFill>
                <a:latin typeface="MathJax_Math-italic"/>
              </a:rPr>
              <a:t>(V</a:t>
            </a:r>
            <a:r>
              <a:rPr lang="el-GR" b="1" baseline="30000" dirty="0">
                <a:solidFill>
                  <a:srgbClr val="212529"/>
                </a:solidFill>
                <a:latin typeface="MathJax_Math-italic"/>
              </a:rPr>
              <a:t>π</a:t>
            </a:r>
            <a:r>
              <a:rPr lang="el-GR" sz="1800" b="1" i="0" dirty="0">
                <a:solidFill>
                  <a:srgbClr val="212529"/>
                </a:solidFill>
                <a:effectLst/>
                <a:latin typeface="MathJax_Math-italic"/>
              </a:rPr>
              <a:t> </a:t>
            </a:r>
            <a:r>
              <a:rPr lang="en-GB" sz="1800" b="1" i="0" dirty="0">
                <a:solidFill>
                  <a:srgbClr val="212529"/>
                </a:solidFill>
                <a:effectLst/>
                <a:latin typeface="MathJax_Math-italic"/>
              </a:rPr>
              <a:t>(s’))</a:t>
            </a:r>
          </a:p>
          <a:p>
            <a:pPr algn="ctr"/>
            <a:r>
              <a:rPr lang="en-GB" b="1" dirty="0">
                <a:solidFill>
                  <a:srgbClr val="212529"/>
                </a:solidFill>
                <a:latin typeface="MathJax_Math-italic"/>
              </a:rPr>
              <a:t>+</a:t>
            </a:r>
          </a:p>
          <a:p>
            <a:pPr algn="ctr"/>
            <a:r>
              <a:rPr lang="el-GR" sz="1800" b="1" i="0" dirty="0">
                <a:solidFill>
                  <a:srgbClr val="212529"/>
                </a:solidFill>
                <a:effectLst/>
                <a:latin typeface="MathJax_Math-italic"/>
              </a:rPr>
              <a:t>π</a:t>
            </a:r>
            <a:r>
              <a:rPr lang="en-GB" b="1" dirty="0">
                <a:solidFill>
                  <a:srgbClr val="212529"/>
                </a:solidFill>
                <a:latin typeface="MathJax_Math-italic"/>
              </a:rPr>
              <a:t>(search | high) * [(0.6) * (5 + </a:t>
            </a:r>
            <a:r>
              <a:rPr lang="en-GB" b="1" dirty="0" err="1">
                <a:solidFill>
                  <a:srgbClr val="212529"/>
                </a:solidFill>
                <a:latin typeface="MathJax_Math-italic"/>
              </a:rPr>
              <a:t>discounted_rate</a:t>
            </a:r>
            <a:r>
              <a:rPr lang="en-GB" b="1" dirty="0">
                <a:solidFill>
                  <a:srgbClr val="212529"/>
                </a:solidFill>
                <a:latin typeface="MathJax_Math-italic"/>
              </a:rPr>
              <a:t>(V</a:t>
            </a:r>
            <a:r>
              <a:rPr lang="el-GR" b="1" baseline="30000" dirty="0">
                <a:solidFill>
                  <a:srgbClr val="212529"/>
                </a:solidFill>
                <a:latin typeface="MathJax_Math-italic"/>
              </a:rPr>
              <a:t>π</a:t>
            </a:r>
            <a:r>
              <a:rPr lang="el-GR" sz="1800" b="1" i="0" dirty="0">
                <a:solidFill>
                  <a:srgbClr val="212529"/>
                </a:solidFill>
                <a:effectLst/>
                <a:latin typeface="MathJax_Math-italic"/>
              </a:rPr>
              <a:t> </a:t>
            </a:r>
            <a:r>
              <a:rPr lang="en-GB" sz="1800" b="1" i="0" dirty="0">
                <a:solidFill>
                  <a:srgbClr val="212529"/>
                </a:solidFill>
                <a:effectLst/>
                <a:latin typeface="MathJax_Math-italic"/>
              </a:rPr>
              <a:t>(s’)) + (0.4) *</a:t>
            </a:r>
            <a:r>
              <a:rPr lang="en-GB" b="1" dirty="0">
                <a:solidFill>
                  <a:srgbClr val="212529"/>
                </a:solidFill>
                <a:latin typeface="MathJax_Math-italic"/>
              </a:rPr>
              <a:t> (5 + </a:t>
            </a:r>
            <a:r>
              <a:rPr lang="en-GB" b="1" dirty="0" err="1">
                <a:solidFill>
                  <a:srgbClr val="212529"/>
                </a:solidFill>
                <a:latin typeface="MathJax_Math-italic"/>
              </a:rPr>
              <a:t>discounted_rate</a:t>
            </a:r>
            <a:r>
              <a:rPr lang="en-GB" b="1" dirty="0">
                <a:solidFill>
                  <a:srgbClr val="212529"/>
                </a:solidFill>
                <a:latin typeface="MathJax_Math-italic"/>
              </a:rPr>
              <a:t>(V</a:t>
            </a:r>
            <a:r>
              <a:rPr lang="el-GR" b="1" baseline="30000" dirty="0">
                <a:solidFill>
                  <a:srgbClr val="212529"/>
                </a:solidFill>
                <a:latin typeface="MathJax_Math-italic"/>
              </a:rPr>
              <a:t>π</a:t>
            </a:r>
            <a:r>
              <a:rPr lang="el-GR" sz="1800" b="1" i="0" dirty="0">
                <a:solidFill>
                  <a:srgbClr val="212529"/>
                </a:solidFill>
                <a:effectLst/>
                <a:latin typeface="MathJax_Math-italic"/>
              </a:rPr>
              <a:t> </a:t>
            </a:r>
            <a:r>
              <a:rPr lang="en-GB" sz="1800" b="1" i="0" dirty="0">
                <a:solidFill>
                  <a:srgbClr val="212529"/>
                </a:solidFill>
                <a:effectLst/>
                <a:latin typeface="MathJax_Math-italic"/>
              </a:rPr>
              <a:t>(s’))]</a:t>
            </a:r>
            <a:endParaRPr lang="en-GB" dirty="0"/>
          </a:p>
        </p:txBody>
      </p:sp>
    </p:spTree>
    <p:extLst>
      <p:ext uri="{BB962C8B-B14F-4D97-AF65-F5344CB8AC3E}">
        <p14:creationId xmlns:p14="http://schemas.microsoft.com/office/powerpoint/2010/main" val="5468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D69A-822D-48B7-B4A6-594D29B06C14}"/>
              </a:ext>
            </a:extLst>
          </p:cNvPr>
          <p:cNvSpPr>
            <a:spLocks noGrp="1"/>
          </p:cNvSpPr>
          <p:nvPr>
            <p:ph type="title"/>
          </p:nvPr>
        </p:nvSpPr>
        <p:spPr/>
        <p:txBody>
          <a:bodyPr>
            <a:normAutofit/>
          </a:bodyPr>
          <a:lstStyle/>
          <a:p>
            <a:r>
              <a:rPr lang="en-GB" sz="4000" dirty="0"/>
              <a:t>Bellman Equation - Example</a:t>
            </a:r>
          </a:p>
        </p:txBody>
      </p:sp>
      <p:pic>
        <p:nvPicPr>
          <p:cNvPr id="7" name="Picture 6">
            <a:extLst>
              <a:ext uri="{FF2B5EF4-FFF2-40B4-BE49-F238E27FC236}">
                <a16:creationId xmlns:a16="http://schemas.microsoft.com/office/drawing/2014/main" id="{6715E857-647D-4751-8841-A1F46CD6C381}"/>
              </a:ext>
            </a:extLst>
          </p:cNvPr>
          <p:cNvPicPr>
            <a:picLocks noChangeAspect="1"/>
          </p:cNvPicPr>
          <p:nvPr/>
        </p:nvPicPr>
        <p:blipFill>
          <a:blip r:embed="rId2"/>
          <a:stretch>
            <a:fillRect/>
          </a:stretch>
        </p:blipFill>
        <p:spPr>
          <a:xfrm>
            <a:off x="2390359" y="1607938"/>
            <a:ext cx="7032720" cy="1821062"/>
          </a:xfrm>
          <a:prstGeom prst="rect">
            <a:avLst/>
          </a:prstGeom>
        </p:spPr>
      </p:pic>
      <p:pic>
        <p:nvPicPr>
          <p:cNvPr id="8" name="Content Placeholder 4">
            <a:extLst>
              <a:ext uri="{FF2B5EF4-FFF2-40B4-BE49-F238E27FC236}">
                <a16:creationId xmlns:a16="http://schemas.microsoft.com/office/drawing/2014/main" id="{CE121DBC-D617-44F6-B361-D8F058F3C014}"/>
              </a:ext>
            </a:extLst>
          </p:cNvPr>
          <p:cNvPicPr>
            <a:picLocks noGrp="1" noChangeAspect="1"/>
          </p:cNvPicPr>
          <p:nvPr>
            <p:ph idx="1"/>
          </p:nvPr>
        </p:nvPicPr>
        <p:blipFill>
          <a:blip r:embed="rId3"/>
          <a:stretch>
            <a:fillRect/>
          </a:stretch>
        </p:blipFill>
        <p:spPr>
          <a:xfrm>
            <a:off x="7478612" y="-13780"/>
            <a:ext cx="4713388" cy="1378521"/>
          </a:xfrm>
        </p:spPr>
      </p:pic>
      <p:pic>
        <p:nvPicPr>
          <p:cNvPr id="10" name="Picture 9">
            <a:extLst>
              <a:ext uri="{FF2B5EF4-FFF2-40B4-BE49-F238E27FC236}">
                <a16:creationId xmlns:a16="http://schemas.microsoft.com/office/drawing/2014/main" id="{B02DF861-211E-4A05-A5EA-64891BE3B667}"/>
              </a:ext>
            </a:extLst>
          </p:cNvPr>
          <p:cNvPicPr>
            <a:picLocks noChangeAspect="1"/>
          </p:cNvPicPr>
          <p:nvPr/>
        </p:nvPicPr>
        <p:blipFill>
          <a:blip r:embed="rId4"/>
          <a:stretch>
            <a:fillRect/>
          </a:stretch>
        </p:blipFill>
        <p:spPr>
          <a:xfrm>
            <a:off x="1073332" y="4378997"/>
            <a:ext cx="5022668" cy="1118328"/>
          </a:xfrm>
          <a:prstGeom prst="rect">
            <a:avLst/>
          </a:prstGeom>
        </p:spPr>
      </p:pic>
      <p:sp>
        <p:nvSpPr>
          <p:cNvPr id="3" name="TextBox 2">
            <a:extLst>
              <a:ext uri="{FF2B5EF4-FFF2-40B4-BE49-F238E27FC236}">
                <a16:creationId xmlns:a16="http://schemas.microsoft.com/office/drawing/2014/main" id="{6C5EB997-67D1-4F41-B590-9EE249EF40D5}"/>
              </a:ext>
            </a:extLst>
          </p:cNvPr>
          <p:cNvSpPr txBox="1"/>
          <p:nvPr/>
        </p:nvSpPr>
        <p:spPr>
          <a:xfrm>
            <a:off x="2563197" y="3891929"/>
            <a:ext cx="2512951" cy="369332"/>
          </a:xfrm>
          <a:prstGeom prst="rect">
            <a:avLst/>
          </a:prstGeom>
          <a:noFill/>
        </p:spPr>
        <p:txBody>
          <a:bodyPr wrap="square" rtlCol="0">
            <a:spAutoFit/>
          </a:bodyPr>
          <a:lstStyle/>
          <a:p>
            <a:r>
              <a:rPr lang="en-GB" dirty="0"/>
              <a:t>Uniformly distributed</a:t>
            </a:r>
          </a:p>
        </p:txBody>
      </p:sp>
      <p:pic>
        <p:nvPicPr>
          <p:cNvPr id="6" name="Picture 5">
            <a:extLst>
              <a:ext uri="{FF2B5EF4-FFF2-40B4-BE49-F238E27FC236}">
                <a16:creationId xmlns:a16="http://schemas.microsoft.com/office/drawing/2014/main" id="{A0E04700-FBB6-42B8-96FE-636E8BC7B309}"/>
              </a:ext>
            </a:extLst>
          </p:cNvPr>
          <p:cNvPicPr>
            <a:picLocks noChangeAspect="1"/>
          </p:cNvPicPr>
          <p:nvPr/>
        </p:nvPicPr>
        <p:blipFill>
          <a:blip r:embed="rId5"/>
          <a:stretch>
            <a:fillRect/>
          </a:stretch>
        </p:blipFill>
        <p:spPr>
          <a:xfrm>
            <a:off x="7347574" y="4367708"/>
            <a:ext cx="2047108" cy="1118328"/>
          </a:xfrm>
          <a:prstGeom prst="rect">
            <a:avLst/>
          </a:prstGeom>
        </p:spPr>
      </p:pic>
      <p:sp>
        <p:nvSpPr>
          <p:cNvPr id="9" name="TextBox 8">
            <a:extLst>
              <a:ext uri="{FF2B5EF4-FFF2-40B4-BE49-F238E27FC236}">
                <a16:creationId xmlns:a16="http://schemas.microsoft.com/office/drawing/2014/main" id="{37B42FD6-573D-495A-9287-033745D5A225}"/>
              </a:ext>
            </a:extLst>
          </p:cNvPr>
          <p:cNvSpPr txBox="1"/>
          <p:nvPr/>
        </p:nvSpPr>
        <p:spPr>
          <a:xfrm>
            <a:off x="7115854" y="3891929"/>
            <a:ext cx="2512951" cy="369332"/>
          </a:xfrm>
          <a:prstGeom prst="rect">
            <a:avLst/>
          </a:prstGeom>
          <a:noFill/>
        </p:spPr>
        <p:txBody>
          <a:bodyPr wrap="square" rtlCol="0">
            <a:spAutoFit/>
          </a:bodyPr>
          <a:lstStyle/>
          <a:p>
            <a:r>
              <a:rPr lang="en-GB" dirty="0"/>
              <a:t>Deterministic (preferred)</a:t>
            </a:r>
          </a:p>
        </p:txBody>
      </p:sp>
    </p:spTree>
    <p:extLst>
      <p:ext uri="{BB962C8B-B14F-4D97-AF65-F5344CB8AC3E}">
        <p14:creationId xmlns:p14="http://schemas.microsoft.com/office/powerpoint/2010/main" val="150267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2F0C-2137-EE45-A701-751BE5B632E9}"/>
              </a:ext>
            </a:extLst>
          </p:cNvPr>
          <p:cNvSpPr>
            <a:spLocks noGrp="1"/>
          </p:cNvSpPr>
          <p:nvPr>
            <p:ph type="title"/>
          </p:nvPr>
        </p:nvSpPr>
        <p:spPr/>
        <p:txBody>
          <a:bodyPr/>
          <a:lstStyle/>
          <a:p>
            <a:r>
              <a:rPr lang="en-US" dirty="0"/>
              <a:t>Invert a matrix</a:t>
            </a:r>
          </a:p>
        </p:txBody>
      </p:sp>
      <p:sp>
        <p:nvSpPr>
          <p:cNvPr id="3" name="Content Placeholder 2">
            <a:extLst>
              <a:ext uri="{FF2B5EF4-FFF2-40B4-BE49-F238E27FC236}">
                <a16:creationId xmlns:a16="http://schemas.microsoft.com/office/drawing/2014/main" id="{2178AA31-81B8-824F-B7EC-8FAC92F48076}"/>
              </a:ext>
            </a:extLst>
          </p:cNvPr>
          <p:cNvSpPr>
            <a:spLocks noGrp="1"/>
          </p:cNvSpPr>
          <p:nvPr>
            <p:ph idx="1"/>
          </p:nvPr>
        </p:nvSpPr>
        <p:spPr>
          <a:xfrm>
            <a:off x="838200" y="1553776"/>
            <a:ext cx="10515600" cy="4351338"/>
          </a:xfrm>
        </p:spPr>
        <p:txBody>
          <a:bodyPr/>
          <a:lstStyle/>
          <a:p>
            <a:pPr marL="0" indent="0">
              <a:buNone/>
            </a:pPr>
            <a:r>
              <a:rPr lang="en-US" dirty="0"/>
              <a:t>We can calculate a inverse of a matrix in a few steps.</a:t>
            </a:r>
          </a:p>
          <a:p>
            <a:pPr marL="0" indent="0">
              <a:buNone/>
            </a:pPr>
            <a:endParaRPr lang="en-US" dirty="0"/>
          </a:p>
          <a:p>
            <a:pPr marL="0" indent="0">
              <a:buNone/>
            </a:pPr>
            <a:r>
              <a:rPr lang="en-US" dirty="0"/>
              <a:t>Step 1: We calculate the matrix of minors </a:t>
            </a:r>
            <a:r>
              <a:rPr lang="en-US" dirty="0">
                <a:solidFill>
                  <a:srgbClr val="00B050"/>
                </a:solidFill>
              </a:rPr>
              <a:t>M</a:t>
            </a:r>
            <a:r>
              <a:rPr lang="en-US" baseline="-25000" dirty="0">
                <a:solidFill>
                  <a:srgbClr val="00B050"/>
                </a:solidFill>
              </a:rPr>
              <a:t>m</a:t>
            </a:r>
            <a:r>
              <a:rPr lang="en-US" dirty="0"/>
              <a:t>,</a:t>
            </a:r>
          </a:p>
          <a:p>
            <a:pPr marL="0" indent="0">
              <a:buNone/>
            </a:pPr>
            <a:r>
              <a:rPr lang="en-US" dirty="0"/>
              <a:t>Step 2: We turn </a:t>
            </a:r>
            <a:r>
              <a:rPr lang="en-US" dirty="0">
                <a:solidFill>
                  <a:srgbClr val="00B050"/>
                </a:solidFill>
              </a:rPr>
              <a:t>M</a:t>
            </a:r>
            <a:r>
              <a:rPr lang="en-US" baseline="-25000" dirty="0">
                <a:solidFill>
                  <a:srgbClr val="00B050"/>
                </a:solidFill>
              </a:rPr>
              <a:t>m </a:t>
            </a:r>
            <a:r>
              <a:rPr lang="en-US" dirty="0"/>
              <a:t>into matrix of Cofactors </a:t>
            </a:r>
            <a:r>
              <a:rPr lang="en-US" dirty="0">
                <a:solidFill>
                  <a:srgbClr val="0070C0"/>
                </a:solidFill>
              </a:rPr>
              <a:t>M</a:t>
            </a:r>
            <a:r>
              <a:rPr lang="en-US" baseline="-25000" dirty="0">
                <a:solidFill>
                  <a:srgbClr val="0070C0"/>
                </a:solidFill>
              </a:rPr>
              <a:t>c</a:t>
            </a:r>
            <a:r>
              <a:rPr lang="en-US" dirty="0">
                <a:solidFill>
                  <a:srgbClr val="00B050"/>
                </a:solidFill>
              </a:rPr>
              <a:t> </a:t>
            </a:r>
            <a:r>
              <a:rPr lang="en-US" dirty="0"/>
              <a:t>,</a:t>
            </a:r>
          </a:p>
          <a:p>
            <a:pPr marL="0" indent="0">
              <a:buNone/>
            </a:pPr>
            <a:r>
              <a:rPr lang="en-US" dirty="0"/>
              <a:t>Step 3:</a:t>
            </a:r>
            <a:r>
              <a:rPr lang="en-HK" dirty="0"/>
              <a:t> </a:t>
            </a:r>
            <a:r>
              <a:rPr lang="en-US" dirty="0"/>
              <a:t>We turn </a:t>
            </a:r>
            <a:r>
              <a:rPr lang="en-US" dirty="0">
                <a:solidFill>
                  <a:srgbClr val="0070C0"/>
                </a:solidFill>
              </a:rPr>
              <a:t>M</a:t>
            </a:r>
            <a:r>
              <a:rPr lang="en-US" baseline="-25000" dirty="0">
                <a:solidFill>
                  <a:srgbClr val="0070C0"/>
                </a:solidFill>
              </a:rPr>
              <a:t>c </a:t>
            </a:r>
            <a:r>
              <a:rPr lang="en-US" dirty="0"/>
              <a:t>into </a:t>
            </a:r>
            <a:r>
              <a:rPr lang="en-HK" dirty="0" err="1"/>
              <a:t>adjugate</a:t>
            </a:r>
            <a:r>
              <a:rPr lang="en-HK" dirty="0"/>
              <a:t> matrix</a:t>
            </a:r>
            <a:r>
              <a:rPr lang="en-HK" dirty="0">
                <a:solidFill>
                  <a:srgbClr val="FF0000"/>
                </a:solidFill>
              </a:rPr>
              <a:t> </a:t>
            </a:r>
            <a:r>
              <a:rPr lang="en-US" dirty="0">
                <a:solidFill>
                  <a:srgbClr val="FF0000"/>
                </a:solidFill>
              </a:rPr>
              <a:t>M</a:t>
            </a:r>
            <a:r>
              <a:rPr lang="en-US" baseline="-25000" dirty="0">
                <a:solidFill>
                  <a:srgbClr val="FF0000"/>
                </a:solidFill>
              </a:rPr>
              <a:t>T</a:t>
            </a:r>
            <a:r>
              <a:rPr lang="en-HK" dirty="0"/>
              <a:t>,</a:t>
            </a:r>
          </a:p>
          <a:p>
            <a:pPr marL="0" indent="0">
              <a:buNone/>
            </a:pPr>
            <a:r>
              <a:rPr lang="en-US" dirty="0"/>
              <a:t>Step 4: We multiply </a:t>
            </a:r>
            <a:r>
              <a:rPr lang="en-US" dirty="0">
                <a:solidFill>
                  <a:srgbClr val="FF0000"/>
                </a:solidFill>
              </a:rPr>
              <a:t>M</a:t>
            </a:r>
            <a:r>
              <a:rPr lang="en-US" baseline="-25000" dirty="0">
                <a:solidFill>
                  <a:srgbClr val="FF0000"/>
                </a:solidFill>
              </a:rPr>
              <a:t>T </a:t>
            </a:r>
            <a:r>
              <a:rPr lang="en-US" dirty="0"/>
              <a:t>by 1 divide determinant.</a:t>
            </a:r>
          </a:p>
          <a:p>
            <a:pPr marL="0" indent="0">
              <a:buNone/>
            </a:pPr>
            <a:endParaRPr lang="en-US" dirty="0"/>
          </a:p>
        </p:txBody>
      </p:sp>
    </p:spTree>
    <p:extLst>
      <p:ext uri="{BB962C8B-B14F-4D97-AF65-F5344CB8AC3E}">
        <p14:creationId xmlns:p14="http://schemas.microsoft.com/office/powerpoint/2010/main" val="3374305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25A2-2407-485E-92C4-6FEC15FCE13F}"/>
              </a:ext>
            </a:extLst>
          </p:cNvPr>
          <p:cNvSpPr>
            <a:spLocks noGrp="1"/>
          </p:cNvSpPr>
          <p:nvPr>
            <p:ph type="title"/>
          </p:nvPr>
        </p:nvSpPr>
        <p:spPr/>
        <p:txBody>
          <a:bodyPr/>
          <a:lstStyle/>
          <a:p>
            <a:r>
              <a:rPr lang="en-GB" dirty="0"/>
              <a:t>Bellman Equation - Example</a:t>
            </a:r>
          </a:p>
        </p:txBody>
      </p:sp>
      <p:pic>
        <p:nvPicPr>
          <p:cNvPr id="5" name="Picture 4">
            <a:extLst>
              <a:ext uri="{FF2B5EF4-FFF2-40B4-BE49-F238E27FC236}">
                <a16:creationId xmlns:a16="http://schemas.microsoft.com/office/drawing/2014/main" id="{30EB3A99-2CD1-4284-9618-B394A883553B}"/>
              </a:ext>
            </a:extLst>
          </p:cNvPr>
          <p:cNvPicPr>
            <a:picLocks noChangeAspect="1"/>
          </p:cNvPicPr>
          <p:nvPr/>
        </p:nvPicPr>
        <p:blipFill>
          <a:blip r:embed="rId2"/>
          <a:stretch>
            <a:fillRect/>
          </a:stretch>
        </p:blipFill>
        <p:spPr>
          <a:xfrm>
            <a:off x="4185352" y="1828802"/>
            <a:ext cx="3821295" cy="944902"/>
          </a:xfrm>
          <a:prstGeom prst="rect">
            <a:avLst/>
          </a:prstGeom>
        </p:spPr>
      </p:pic>
      <p:pic>
        <p:nvPicPr>
          <p:cNvPr id="7" name="Picture 6">
            <a:extLst>
              <a:ext uri="{FF2B5EF4-FFF2-40B4-BE49-F238E27FC236}">
                <a16:creationId xmlns:a16="http://schemas.microsoft.com/office/drawing/2014/main" id="{F631B290-11D0-4C98-8D6D-F99A7734F4E0}"/>
              </a:ext>
            </a:extLst>
          </p:cNvPr>
          <p:cNvPicPr>
            <a:picLocks noChangeAspect="1"/>
          </p:cNvPicPr>
          <p:nvPr/>
        </p:nvPicPr>
        <p:blipFill>
          <a:blip r:embed="rId3"/>
          <a:stretch>
            <a:fillRect/>
          </a:stretch>
        </p:blipFill>
        <p:spPr>
          <a:xfrm>
            <a:off x="4326538" y="3204436"/>
            <a:ext cx="3538924" cy="1100999"/>
          </a:xfrm>
          <a:prstGeom prst="rect">
            <a:avLst/>
          </a:prstGeom>
        </p:spPr>
      </p:pic>
      <p:sp>
        <p:nvSpPr>
          <p:cNvPr id="8" name="TextBox 7">
            <a:extLst>
              <a:ext uri="{FF2B5EF4-FFF2-40B4-BE49-F238E27FC236}">
                <a16:creationId xmlns:a16="http://schemas.microsoft.com/office/drawing/2014/main" id="{51A36F46-A4BE-42CF-BAED-207037B2764B}"/>
              </a:ext>
            </a:extLst>
          </p:cNvPr>
          <p:cNvSpPr txBox="1"/>
          <p:nvPr/>
        </p:nvSpPr>
        <p:spPr>
          <a:xfrm>
            <a:off x="3375376" y="4670804"/>
            <a:ext cx="5441245" cy="1754326"/>
          </a:xfrm>
          <a:prstGeom prst="rect">
            <a:avLst/>
          </a:prstGeom>
          <a:noFill/>
        </p:spPr>
        <p:txBody>
          <a:bodyPr wrap="square" rtlCol="0">
            <a:spAutoFit/>
          </a:bodyPr>
          <a:lstStyle/>
          <a:p>
            <a:r>
              <a:rPr lang="en-GB" dirty="0"/>
              <a:t>As we are only using deterministic policies we can try every possible combination of policy using this method to calc the optimal policy, </a:t>
            </a:r>
            <a:r>
              <a:rPr lang="en-GB" b="1" dirty="0"/>
              <a:t>V*</a:t>
            </a:r>
            <a:r>
              <a:rPr lang="en-GB" dirty="0"/>
              <a:t>.</a:t>
            </a:r>
          </a:p>
          <a:p>
            <a:endParaRPr lang="en-GB" dirty="0"/>
          </a:p>
          <a:p>
            <a:r>
              <a:rPr lang="en-GB" b="1" dirty="0"/>
              <a:t>Value iteration</a:t>
            </a:r>
            <a:r>
              <a:rPr lang="en-GB" dirty="0"/>
              <a:t> finds the optimal policy in a more appropriate way.</a:t>
            </a:r>
          </a:p>
        </p:txBody>
      </p:sp>
      <p:pic>
        <p:nvPicPr>
          <p:cNvPr id="6" name="Picture 5">
            <a:extLst>
              <a:ext uri="{FF2B5EF4-FFF2-40B4-BE49-F238E27FC236}">
                <a16:creationId xmlns:a16="http://schemas.microsoft.com/office/drawing/2014/main" id="{A7396961-1C9D-4E94-8735-E7166D9D9EDD}"/>
              </a:ext>
            </a:extLst>
          </p:cNvPr>
          <p:cNvPicPr>
            <a:picLocks noChangeAspect="1"/>
          </p:cNvPicPr>
          <p:nvPr/>
        </p:nvPicPr>
        <p:blipFill>
          <a:blip r:embed="rId4"/>
          <a:stretch>
            <a:fillRect/>
          </a:stretch>
        </p:blipFill>
        <p:spPr>
          <a:xfrm>
            <a:off x="1138321" y="2445369"/>
            <a:ext cx="2047108" cy="1118328"/>
          </a:xfrm>
          <a:prstGeom prst="rect">
            <a:avLst/>
          </a:prstGeom>
        </p:spPr>
      </p:pic>
    </p:spTree>
    <p:extLst>
      <p:ext uri="{BB962C8B-B14F-4D97-AF65-F5344CB8AC3E}">
        <p14:creationId xmlns:p14="http://schemas.microsoft.com/office/powerpoint/2010/main" val="73705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6A5C-695E-D14B-899F-1BC8EA99F435}"/>
              </a:ext>
            </a:extLst>
          </p:cNvPr>
          <p:cNvSpPr>
            <a:spLocks noGrp="1"/>
          </p:cNvSpPr>
          <p:nvPr>
            <p:ph type="title"/>
          </p:nvPr>
        </p:nvSpPr>
        <p:spPr/>
        <p:txBody>
          <a:bodyPr/>
          <a:lstStyle/>
          <a:p>
            <a:r>
              <a:rPr lang="en-US" dirty="0"/>
              <a:t>Step 1 :Matrix of minor</a:t>
            </a:r>
          </a:p>
        </p:txBody>
      </p:sp>
      <p:pic>
        <p:nvPicPr>
          <p:cNvPr id="5" name="Content Placeholder 4" descr="Diagram&#10;&#10;Description automatically generated">
            <a:extLst>
              <a:ext uri="{FF2B5EF4-FFF2-40B4-BE49-F238E27FC236}">
                <a16:creationId xmlns:a16="http://schemas.microsoft.com/office/drawing/2014/main" id="{B62E9B78-0982-C649-AEFA-CEB0EFD08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1946327"/>
            <a:ext cx="4965700" cy="3111500"/>
          </a:xfrm>
        </p:spPr>
      </p:pic>
      <p:pic>
        <p:nvPicPr>
          <p:cNvPr id="9" name="Picture 8" descr="Table&#10;&#10;Description automatically generated with medium confidence">
            <a:extLst>
              <a:ext uri="{FF2B5EF4-FFF2-40B4-BE49-F238E27FC236}">
                <a16:creationId xmlns:a16="http://schemas.microsoft.com/office/drawing/2014/main" id="{2A3A9B8E-F258-104C-9A49-2121CE700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3" y="2154929"/>
            <a:ext cx="5461000" cy="2171700"/>
          </a:xfrm>
          <a:prstGeom prst="rect">
            <a:avLst/>
          </a:prstGeom>
        </p:spPr>
      </p:pic>
      <p:sp>
        <p:nvSpPr>
          <p:cNvPr id="12" name="TextBox 11">
            <a:extLst>
              <a:ext uri="{FF2B5EF4-FFF2-40B4-BE49-F238E27FC236}">
                <a16:creationId xmlns:a16="http://schemas.microsoft.com/office/drawing/2014/main" id="{845792C8-1F66-3D47-AAF7-61907D79E823}"/>
              </a:ext>
            </a:extLst>
          </p:cNvPr>
          <p:cNvSpPr txBox="1"/>
          <p:nvPr/>
        </p:nvSpPr>
        <p:spPr>
          <a:xfrm>
            <a:off x="836930" y="5143295"/>
            <a:ext cx="67818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Similar to find determinant</a:t>
            </a:r>
          </a:p>
        </p:txBody>
      </p:sp>
      <p:sp>
        <p:nvSpPr>
          <p:cNvPr id="14" name="TextBox 13">
            <a:extLst>
              <a:ext uri="{FF2B5EF4-FFF2-40B4-BE49-F238E27FC236}">
                <a16:creationId xmlns:a16="http://schemas.microsoft.com/office/drawing/2014/main" id="{C984274E-DC32-0947-A85D-1BDFC19F76AD}"/>
              </a:ext>
            </a:extLst>
          </p:cNvPr>
          <p:cNvSpPr txBox="1"/>
          <p:nvPr/>
        </p:nvSpPr>
        <p:spPr>
          <a:xfrm>
            <a:off x="838200" y="1453587"/>
            <a:ext cx="7985760" cy="523220"/>
          </a:xfrm>
          <a:prstGeom prst="rect">
            <a:avLst/>
          </a:prstGeom>
          <a:noFill/>
        </p:spPr>
        <p:txBody>
          <a:bodyPr wrap="square">
            <a:spAutoFit/>
          </a:bodyPr>
          <a:lstStyle/>
          <a:p>
            <a:pPr marL="457200" indent="-457200">
              <a:buFont typeface="Arial" panose="020B0604020202020204" pitchFamily="34" charset="0"/>
              <a:buChar char="•"/>
            </a:pPr>
            <a:r>
              <a:rPr lang="en-US" sz="2800" dirty="0"/>
              <a:t>calculate the matrix of minors </a:t>
            </a:r>
            <a:r>
              <a:rPr lang="en-US" sz="2800" dirty="0">
                <a:solidFill>
                  <a:srgbClr val="00B050"/>
                </a:solidFill>
              </a:rPr>
              <a:t>M</a:t>
            </a:r>
            <a:r>
              <a:rPr lang="en-US" sz="2800" baseline="-25000" dirty="0">
                <a:solidFill>
                  <a:srgbClr val="00B050"/>
                </a:solidFill>
              </a:rPr>
              <a:t>m</a:t>
            </a:r>
            <a:endParaRPr lang="en-US" sz="2800" dirty="0"/>
          </a:p>
        </p:txBody>
      </p:sp>
    </p:spTree>
    <p:extLst>
      <p:ext uri="{BB962C8B-B14F-4D97-AF65-F5344CB8AC3E}">
        <p14:creationId xmlns:p14="http://schemas.microsoft.com/office/powerpoint/2010/main" val="63774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C7F2-2F19-1643-8857-2005FE90327D}"/>
              </a:ext>
            </a:extLst>
          </p:cNvPr>
          <p:cNvSpPr>
            <a:spLocks noGrp="1"/>
          </p:cNvSpPr>
          <p:nvPr>
            <p:ph type="title"/>
          </p:nvPr>
        </p:nvSpPr>
        <p:spPr/>
        <p:txBody>
          <a:bodyPr>
            <a:normAutofit/>
          </a:bodyPr>
          <a:lstStyle/>
          <a:p>
            <a:r>
              <a:rPr lang="en-US" dirty="0"/>
              <a:t>Step 2: matrix of Cofactors </a:t>
            </a:r>
          </a:p>
        </p:txBody>
      </p:sp>
      <p:sp>
        <p:nvSpPr>
          <p:cNvPr id="3" name="Content Placeholder 2">
            <a:extLst>
              <a:ext uri="{FF2B5EF4-FFF2-40B4-BE49-F238E27FC236}">
                <a16:creationId xmlns:a16="http://schemas.microsoft.com/office/drawing/2014/main" id="{DADB2080-7309-DA4D-98C9-0447AC3F6DA9}"/>
              </a:ext>
            </a:extLst>
          </p:cNvPr>
          <p:cNvSpPr>
            <a:spLocks noGrp="1"/>
          </p:cNvSpPr>
          <p:nvPr>
            <p:ph idx="1"/>
          </p:nvPr>
        </p:nvSpPr>
        <p:spPr/>
        <p:txBody>
          <a:bodyPr/>
          <a:lstStyle/>
          <a:p>
            <a:r>
              <a:rPr lang="en-US" dirty="0"/>
              <a:t>turn </a:t>
            </a:r>
            <a:r>
              <a:rPr lang="en-US" dirty="0">
                <a:solidFill>
                  <a:srgbClr val="00B050"/>
                </a:solidFill>
              </a:rPr>
              <a:t>M</a:t>
            </a:r>
            <a:r>
              <a:rPr lang="en-US" baseline="-25000" dirty="0">
                <a:solidFill>
                  <a:srgbClr val="00B050"/>
                </a:solidFill>
              </a:rPr>
              <a:t>m </a:t>
            </a:r>
            <a:r>
              <a:rPr lang="en-US" dirty="0"/>
              <a:t>into matrix of Cofactors </a:t>
            </a:r>
            <a:r>
              <a:rPr lang="en-US" dirty="0">
                <a:solidFill>
                  <a:srgbClr val="0070C0"/>
                </a:solidFill>
              </a:rPr>
              <a:t>M</a:t>
            </a:r>
            <a:r>
              <a:rPr lang="en-US" baseline="-25000" dirty="0">
                <a:solidFill>
                  <a:srgbClr val="0070C0"/>
                </a:solidFill>
              </a:rPr>
              <a:t>c</a:t>
            </a:r>
            <a:r>
              <a:rPr lang="en-US" dirty="0">
                <a:solidFill>
                  <a:srgbClr val="00B050"/>
                </a:solidFill>
              </a:rPr>
              <a:t> </a:t>
            </a:r>
          </a:p>
          <a:p>
            <a:r>
              <a:rPr lang="en-US" dirty="0"/>
              <a:t>Multiply each element with positive sign </a:t>
            </a:r>
          </a:p>
          <a:p>
            <a:pPr marL="0" indent="0">
              <a:buNone/>
            </a:pPr>
            <a:r>
              <a:rPr lang="en-US" dirty="0"/>
              <a:t>   or negative sign based on this picture.</a:t>
            </a:r>
          </a:p>
          <a:p>
            <a:r>
              <a:rPr lang="en-US" dirty="0"/>
              <a:t>So if it is a 3X3 matrix ,you multiply </a:t>
            </a:r>
          </a:p>
          <a:p>
            <a:pPr marL="0" indent="0">
              <a:buNone/>
            </a:pPr>
            <a:r>
              <a:rPr lang="en-US" dirty="0"/>
              <a:t>  the matrix with this:</a:t>
            </a:r>
          </a:p>
          <a:p>
            <a:endParaRPr lang="en-US" dirty="0"/>
          </a:p>
        </p:txBody>
      </p:sp>
      <p:pic>
        <p:nvPicPr>
          <p:cNvPr id="5" name="Picture 4" descr="Diagram&#10;&#10;Description automatically generated">
            <a:extLst>
              <a:ext uri="{FF2B5EF4-FFF2-40B4-BE49-F238E27FC236}">
                <a16:creationId xmlns:a16="http://schemas.microsoft.com/office/drawing/2014/main" id="{4D828369-F83B-7649-924F-B0F2C4170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60" y="2055089"/>
            <a:ext cx="3554540" cy="3403283"/>
          </a:xfrm>
          <a:prstGeom prst="rect">
            <a:avLst/>
          </a:prstGeom>
        </p:spPr>
      </p:pic>
      <p:pic>
        <p:nvPicPr>
          <p:cNvPr id="7" name="Picture 6" descr="Chart, icon, bubble chart&#10;&#10;Description automatically generated">
            <a:extLst>
              <a:ext uri="{FF2B5EF4-FFF2-40B4-BE49-F238E27FC236}">
                <a16:creationId xmlns:a16="http://schemas.microsoft.com/office/drawing/2014/main" id="{CC4DF791-BF66-0B4D-9AF9-A9F1F0F1F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160" y="4404820"/>
            <a:ext cx="3083560" cy="2259505"/>
          </a:xfrm>
          <a:prstGeom prst="rect">
            <a:avLst/>
          </a:prstGeom>
        </p:spPr>
      </p:pic>
    </p:spTree>
    <p:extLst>
      <p:ext uri="{BB962C8B-B14F-4D97-AF65-F5344CB8AC3E}">
        <p14:creationId xmlns:p14="http://schemas.microsoft.com/office/powerpoint/2010/main" val="133269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91E9-C27F-CC48-9480-7F86746C3BBB}"/>
              </a:ext>
            </a:extLst>
          </p:cNvPr>
          <p:cNvSpPr>
            <a:spLocks noGrp="1"/>
          </p:cNvSpPr>
          <p:nvPr>
            <p:ph type="title"/>
          </p:nvPr>
        </p:nvSpPr>
        <p:spPr/>
        <p:txBody>
          <a:bodyPr>
            <a:normAutofit/>
          </a:bodyPr>
          <a:lstStyle/>
          <a:p>
            <a:r>
              <a:rPr lang="en-US" dirty="0"/>
              <a:t>Step 3:</a:t>
            </a:r>
            <a:r>
              <a:rPr lang="en-HK" dirty="0"/>
              <a:t> </a:t>
            </a:r>
            <a:r>
              <a:rPr lang="en-HK" dirty="0" err="1"/>
              <a:t>adjugate</a:t>
            </a:r>
            <a:r>
              <a:rPr lang="en-HK" dirty="0"/>
              <a:t> matrix</a:t>
            </a:r>
            <a:endParaRPr lang="en-US" dirty="0"/>
          </a:p>
        </p:txBody>
      </p:sp>
      <p:sp>
        <p:nvSpPr>
          <p:cNvPr id="3" name="Content Placeholder 2">
            <a:extLst>
              <a:ext uri="{FF2B5EF4-FFF2-40B4-BE49-F238E27FC236}">
                <a16:creationId xmlns:a16="http://schemas.microsoft.com/office/drawing/2014/main" id="{7C01356C-01FB-1747-96C0-F38DAB1E4B64}"/>
              </a:ext>
            </a:extLst>
          </p:cNvPr>
          <p:cNvSpPr>
            <a:spLocks noGrp="1"/>
          </p:cNvSpPr>
          <p:nvPr>
            <p:ph idx="1"/>
          </p:nvPr>
        </p:nvSpPr>
        <p:spPr/>
        <p:txBody>
          <a:bodyPr/>
          <a:lstStyle/>
          <a:p>
            <a:r>
              <a:rPr lang="en-US" dirty="0"/>
              <a:t>turn </a:t>
            </a:r>
            <a:r>
              <a:rPr lang="en-US" dirty="0">
                <a:solidFill>
                  <a:srgbClr val="0070C0"/>
                </a:solidFill>
              </a:rPr>
              <a:t>M</a:t>
            </a:r>
            <a:r>
              <a:rPr lang="en-US" baseline="-25000" dirty="0">
                <a:solidFill>
                  <a:srgbClr val="0070C0"/>
                </a:solidFill>
              </a:rPr>
              <a:t>c </a:t>
            </a:r>
            <a:r>
              <a:rPr lang="en-US" dirty="0"/>
              <a:t>into </a:t>
            </a:r>
            <a:r>
              <a:rPr lang="en-HK" dirty="0" err="1"/>
              <a:t>adjugate</a:t>
            </a:r>
            <a:r>
              <a:rPr lang="en-HK" dirty="0"/>
              <a:t> matrix</a:t>
            </a:r>
            <a:r>
              <a:rPr lang="en-HK" dirty="0">
                <a:solidFill>
                  <a:srgbClr val="FF0000"/>
                </a:solidFill>
              </a:rPr>
              <a:t> </a:t>
            </a:r>
            <a:r>
              <a:rPr lang="en-US" dirty="0">
                <a:solidFill>
                  <a:srgbClr val="FF0000"/>
                </a:solidFill>
              </a:rPr>
              <a:t>M</a:t>
            </a:r>
            <a:r>
              <a:rPr lang="en-US" baseline="-25000" dirty="0">
                <a:solidFill>
                  <a:srgbClr val="FF0000"/>
                </a:solidFill>
              </a:rPr>
              <a:t>T</a:t>
            </a:r>
            <a:endParaRPr lang="en-HK" baseline="-25000" dirty="0">
              <a:solidFill>
                <a:srgbClr val="FF0000"/>
              </a:solidFill>
            </a:endParaRPr>
          </a:p>
          <a:p>
            <a:r>
              <a:rPr lang="en-HK" dirty="0"/>
              <a:t>Swap all elements’ position over diagonal</a:t>
            </a:r>
          </a:p>
          <a:p>
            <a:endParaRPr lang="en-HK" dirty="0"/>
          </a:p>
          <a:p>
            <a:endParaRPr lang="en-US" dirty="0"/>
          </a:p>
        </p:txBody>
      </p:sp>
      <p:pic>
        <p:nvPicPr>
          <p:cNvPr id="5" name="Picture 4" descr="A picture containing text, device, meter&#10;&#10;Description automatically generated">
            <a:extLst>
              <a:ext uri="{FF2B5EF4-FFF2-40B4-BE49-F238E27FC236}">
                <a16:creationId xmlns:a16="http://schemas.microsoft.com/office/drawing/2014/main" id="{1F9F3B50-EBC0-F64D-918B-73D3321A3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70" y="2889250"/>
            <a:ext cx="3036092" cy="1804670"/>
          </a:xfrm>
          <a:prstGeom prst="rect">
            <a:avLst/>
          </a:prstGeom>
        </p:spPr>
      </p:pic>
      <p:pic>
        <p:nvPicPr>
          <p:cNvPr id="7" name="Picture 6" descr="Diagram, schematic&#10;&#10;Description automatically generated">
            <a:extLst>
              <a:ext uri="{FF2B5EF4-FFF2-40B4-BE49-F238E27FC236}">
                <a16:creationId xmlns:a16="http://schemas.microsoft.com/office/drawing/2014/main" id="{4333EB0D-DB76-4D46-9FA7-27C80E1CB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720" y="2889250"/>
            <a:ext cx="5854146" cy="1602720"/>
          </a:xfrm>
          <a:prstGeom prst="rect">
            <a:avLst/>
          </a:prstGeom>
        </p:spPr>
      </p:pic>
      <p:sp>
        <p:nvSpPr>
          <p:cNvPr id="8" name="TextBox 7">
            <a:extLst>
              <a:ext uri="{FF2B5EF4-FFF2-40B4-BE49-F238E27FC236}">
                <a16:creationId xmlns:a16="http://schemas.microsoft.com/office/drawing/2014/main" id="{ADE982DF-5841-4342-ACA4-6E990CB43538}"/>
              </a:ext>
            </a:extLst>
          </p:cNvPr>
          <p:cNvSpPr txBox="1"/>
          <p:nvPr/>
        </p:nvSpPr>
        <p:spPr>
          <a:xfrm>
            <a:off x="5434330" y="4432310"/>
            <a:ext cx="3718560" cy="523220"/>
          </a:xfrm>
          <a:prstGeom prst="rect">
            <a:avLst/>
          </a:prstGeom>
          <a:noFill/>
        </p:spPr>
        <p:txBody>
          <a:bodyPr wrap="square" rtlCol="0">
            <a:spAutoFit/>
          </a:bodyPr>
          <a:lstStyle/>
          <a:p>
            <a:r>
              <a:rPr lang="en-US" sz="2800" dirty="0"/>
              <a:t>M</a:t>
            </a:r>
            <a:r>
              <a:rPr lang="en-US" sz="2800" baseline="-25000" dirty="0"/>
              <a:t>c                                              </a:t>
            </a:r>
            <a:r>
              <a:rPr lang="en-US" sz="2800" dirty="0"/>
              <a:t>M</a:t>
            </a:r>
            <a:r>
              <a:rPr lang="en-US" sz="2800" baseline="-25000" dirty="0"/>
              <a:t>T</a:t>
            </a:r>
            <a:endParaRPr lang="en-US" sz="2800" dirty="0"/>
          </a:p>
        </p:txBody>
      </p:sp>
    </p:spTree>
    <p:extLst>
      <p:ext uri="{BB962C8B-B14F-4D97-AF65-F5344CB8AC3E}">
        <p14:creationId xmlns:p14="http://schemas.microsoft.com/office/powerpoint/2010/main" val="38856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D541-A989-5B42-B296-02F153393173}"/>
              </a:ext>
            </a:extLst>
          </p:cNvPr>
          <p:cNvSpPr>
            <a:spLocks noGrp="1"/>
          </p:cNvSpPr>
          <p:nvPr>
            <p:ph type="title"/>
          </p:nvPr>
        </p:nvSpPr>
        <p:spPr>
          <a:xfrm>
            <a:off x="838200" y="12700"/>
            <a:ext cx="10972800" cy="1325563"/>
          </a:xfrm>
        </p:spPr>
        <p:txBody>
          <a:bodyPr>
            <a:normAutofit/>
          </a:bodyPr>
          <a:lstStyle/>
          <a:p>
            <a:r>
              <a:rPr lang="en-US" dirty="0"/>
              <a:t>Step 4: multiply </a:t>
            </a:r>
            <a:r>
              <a:rPr lang="en-US" dirty="0">
                <a:solidFill>
                  <a:srgbClr val="FF0000"/>
                </a:solidFill>
              </a:rPr>
              <a:t>M</a:t>
            </a:r>
            <a:r>
              <a:rPr lang="en-US" baseline="-25000" dirty="0">
                <a:solidFill>
                  <a:srgbClr val="FF0000"/>
                </a:solidFill>
              </a:rPr>
              <a:t>T </a:t>
            </a:r>
            <a:r>
              <a:rPr lang="en-US" dirty="0"/>
              <a:t>by 1 divide determinant.</a:t>
            </a:r>
          </a:p>
        </p:txBody>
      </p:sp>
      <p:sp>
        <p:nvSpPr>
          <p:cNvPr id="3" name="Content Placeholder 2">
            <a:extLst>
              <a:ext uri="{FF2B5EF4-FFF2-40B4-BE49-F238E27FC236}">
                <a16:creationId xmlns:a16="http://schemas.microsoft.com/office/drawing/2014/main" id="{22ED4890-0A71-8F4D-BE8D-593B54E16AA2}"/>
              </a:ext>
            </a:extLst>
          </p:cNvPr>
          <p:cNvSpPr>
            <a:spLocks noGrp="1"/>
          </p:cNvSpPr>
          <p:nvPr>
            <p:ph idx="1"/>
          </p:nvPr>
        </p:nvSpPr>
        <p:spPr/>
        <p:txBody>
          <a:bodyPr/>
          <a:lstStyle/>
          <a:p>
            <a:r>
              <a:rPr lang="en-US" dirty="0"/>
              <a:t>First, we need to find the determinant of the matrix.</a:t>
            </a:r>
          </a:p>
        </p:txBody>
      </p:sp>
    </p:spTree>
    <p:extLst>
      <p:ext uri="{BB962C8B-B14F-4D97-AF65-F5344CB8AC3E}">
        <p14:creationId xmlns:p14="http://schemas.microsoft.com/office/powerpoint/2010/main" val="70146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DE91-AA01-7443-9B65-8346CCA91A75}"/>
              </a:ext>
            </a:extLst>
          </p:cNvPr>
          <p:cNvSpPr>
            <a:spLocks noGrp="1"/>
          </p:cNvSpPr>
          <p:nvPr>
            <p:ph type="title"/>
          </p:nvPr>
        </p:nvSpPr>
        <p:spPr>
          <a:xfrm>
            <a:off x="198783" y="12700"/>
            <a:ext cx="11155017" cy="1325563"/>
          </a:xfrm>
        </p:spPr>
        <p:txBody>
          <a:bodyPr/>
          <a:lstStyle/>
          <a:p>
            <a:r>
              <a:rPr lang="en-US" dirty="0"/>
              <a:t>What is the Determinant?</a:t>
            </a:r>
          </a:p>
        </p:txBody>
      </p:sp>
      <p:sp>
        <p:nvSpPr>
          <p:cNvPr id="3" name="Content Placeholder 2">
            <a:extLst>
              <a:ext uri="{FF2B5EF4-FFF2-40B4-BE49-F238E27FC236}">
                <a16:creationId xmlns:a16="http://schemas.microsoft.com/office/drawing/2014/main" id="{5431CB17-91D0-F14F-94CA-11399AA29303}"/>
              </a:ext>
            </a:extLst>
          </p:cNvPr>
          <p:cNvSpPr>
            <a:spLocks noGrp="1"/>
          </p:cNvSpPr>
          <p:nvPr>
            <p:ph idx="1"/>
          </p:nvPr>
        </p:nvSpPr>
        <p:spPr>
          <a:xfrm>
            <a:off x="198783" y="1547329"/>
            <a:ext cx="11155017" cy="4351338"/>
          </a:xfrm>
        </p:spPr>
        <p:txBody>
          <a:bodyPr>
            <a:normAutofit/>
          </a:bodyPr>
          <a:lstStyle/>
          <a:p>
            <a:r>
              <a:rPr lang="en-US" dirty="0"/>
              <a:t>The determinant is just a number that we can calculate from a </a:t>
            </a:r>
            <a:r>
              <a:rPr lang="en-US" b="1" dirty="0"/>
              <a:t>square matrix</a:t>
            </a:r>
            <a:r>
              <a:rPr lang="en-US" dirty="0"/>
              <a:t> (matrix with same number of rows and columns).</a:t>
            </a:r>
          </a:p>
          <a:p>
            <a:endParaRPr lang="en-US" dirty="0"/>
          </a:p>
          <a:p>
            <a:r>
              <a:rPr lang="en-US" dirty="0"/>
              <a:t>If you would like to know more about the history behind it: </a:t>
            </a:r>
            <a:r>
              <a:rPr lang="en-US" dirty="0">
                <a:hlinkClick r:id="rId2"/>
              </a:rPr>
              <a:t>History of Matrices</a:t>
            </a:r>
            <a:endParaRPr lang="en-US" dirty="0"/>
          </a:p>
          <a:p>
            <a:pPr marL="0" indent="0">
              <a:buNone/>
            </a:pPr>
            <a:endParaRPr lang="en-US" dirty="0"/>
          </a:p>
          <a:p>
            <a:r>
              <a:rPr lang="en-US" dirty="0"/>
              <a:t>Why do we care about it? They are quite useful in helping us solve a system of linear equations or finding the inverse of a matrix (among other things).</a:t>
            </a:r>
          </a:p>
        </p:txBody>
      </p:sp>
    </p:spTree>
    <p:extLst>
      <p:ext uri="{BB962C8B-B14F-4D97-AF65-F5344CB8AC3E}">
        <p14:creationId xmlns:p14="http://schemas.microsoft.com/office/powerpoint/2010/main" val="326007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EC9-2F96-6647-89AB-7C81DBE182E5}"/>
              </a:ext>
            </a:extLst>
          </p:cNvPr>
          <p:cNvSpPr>
            <a:spLocks noGrp="1"/>
          </p:cNvSpPr>
          <p:nvPr>
            <p:ph type="title"/>
          </p:nvPr>
        </p:nvSpPr>
        <p:spPr/>
        <p:txBody>
          <a:bodyPr/>
          <a:lstStyle/>
          <a:p>
            <a:r>
              <a:rPr lang="en-US" dirty="0"/>
              <a:t>The Determinant of a 2x2 Matrix?</a:t>
            </a:r>
          </a:p>
        </p:txBody>
      </p:sp>
      <p:pic>
        <p:nvPicPr>
          <p:cNvPr id="5" name="Content Placeholder 4" descr="Icon&#10;&#10;Description automatically generated">
            <a:extLst>
              <a:ext uri="{FF2B5EF4-FFF2-40B4-BE49-F238E27FC236}">
                <a16:creationId xmlns:a16="http://schemas.microsoft.com/office/drawing/2014/main" id="{D2FC953B-238C-0E4A-92BE-F0EEA0EC6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549" y="1533921"/>
            <a:ext cx="3905320" cy="2247666"/>
          </a:xfrm>
          <a:ln>
            <a:solidFill>
              <a:schemeClr val="tx1"/>
            </a:solidFill>
          </a:ln>
        </p:spPr>
      </p:pic>
      <p:pic>
        <p:nvPicPr>
          <p:cNvPr id="7" name="Picture 6" descr="Text&#10;&#10;Description automatically generated with medium confidence">
            <a:extLst>
              <a:ext uri="{FF2B5EF4-FFF2-40B4-BE49-F238E27FC236}">
                <a16:creationId xmlns:a16="http://schemas.microsoft.com/office/drawing/2014/main" id="{210D681B-7241-694B-8C5B-2A59AB32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903" y="4149659"/>
            <a:ext cx="8716398" cy="1174420"/>
          </a:xfrm>
          <a:prstGeom prst="rect">
            <a:avLst/>
          </a:prstGeom>
          <a:ln>
            <a:solidFill>
              <a:schemeClr val="tx1"/>
            </a:solidFill>
          </a:ln>
        </p:spPr>
      </p:pic>
    </p:spTree>
    <p:extLst>
      <p:ext uri="{BB962C8B-B14F-4D97-AF65-F5344CB8AC3E}">
        <p14:creationId xmlns:p14="http://schemas.microsoft.com/office/powerpoint/2010/main" val="297585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615FC77E3E4E4B845108F4053F5C61" ma:contentTypeVersion="8" ma:contentTypeDescription="Create a new document." ma:contentTypeScope="" ma:versionID="ec256b96330c4010f4cc0e4c8d5629a1">
  <xsd:schema xmlns:xsd="http://www.w3.org/2001/XMLSchema" xmlns:xs="http://www.w3.org/2001/XMLSchema" xmlns:p="http://schemas.microsoft.com/office/2006/metadata/properties" xmlns:ns2="4da0829e-ea70-40cb-b0b8-09cb8e845656" targetNamespace="http://schemas.microsoft.com/office/2006/metadata/properties" ma:root="true" ma:fieldsID="3fd6c8cba1eda053de62b14c62fbf377" ns2:_="">
    <xsd:import namespace="4da0829e-ea70-40cb-b0b8-09cb8e84565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0829e-ea70-40cb-b0b8-09cb8e8456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F0A1C1-3646-4789-9606-41F3013B3A28}">
  <ds:schemaRefs>
    <ds:schemaRef ds:uri="http://schemas.microsoft.com/sharepoint/v3/contenttype/forms"/>
  </ds:schemaRefs>
</ds:datastoreItem>
</file>

<file path=customXml/itemProps2.xml><?xml version="1.0" encoding="utf-8"?>
<ds:datastoreItem xmlns:ds="http://schemas.openxmlformats.org/officeDocument/2006/customXml" ds:itemID="{9C825209-7CEF-46A0-B4EF-3E1943978C75}">
  <ds:schemaRefs>
    <ds:schemaRef ds:uri="http://schemas.microsoft.com/office/2006/metadata/contentType"/>
    <ds:schemaRef ds:uri="http://schemas.microsoft.com/office/2006/metadata/properties/metaAttributes"/>
    <ds:schemaRef ds:uri="http://www.w3.org/2000/xmlns/"/>
    <ds:schemaRef ds:uri="http://www.w3.org/2001/XMLSchema"/>
    <ds:schemaRef ds:uri="4da0829e-ea70-40cb-b0b8-09cb8e84565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0A0CBC-D078-4FD3-829A-AF5901A4A468}">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636</TotalTime>
  <Words>1289</Words>
  <Application>Microsoft Macintosh PowerPoint</Application>
  <PresentationFormat>Widescreen</PresentationFormat>
  <Paragraphs>161</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Gisha</vt:lpstr>
      <vt:lpstr>MathJax_Math-italic</vt:lpstr>
      <vt:lpstr>Office Theme</vt:lpstr>
      <vt:lpstr>Week 3</vt:lpstr>
      <vt:lpstr>Today’s Session</vt:lpstr>
      <vt:lpstr>Invert a matrix</vt:lpstr>
      <vt:lpstr>Step 1 :Matrix of minor</vt:lpstr>
      <vt:lpstr>Step 2: matrix of Cofactors </vt:lpstr>
      <vt:lpstr>Step 3: adjugate matrix</vt:lpstr>
      <vt:lpstr>Step 4: multiply MT by 1 divide determinant.</vt:lpstr>
      <vt:lpstr>What is the Determinant?</vt:lpstr>
      <vt:lpstr>The Determinant of a 2x2 Matrix?</vt:lpstr>
      <vt:lpstr>What about the determinant of an nxn matrix?</vt:lpstr>
      <vt:lpstr>What about the determinant of an nxn matrix?</vt:lpstr>
      <vt:lpstr>Step 4: multiply MT by 1 divide determinant.</vt:lpstr>
      <vt:lpstr>Practice</vt:lpstr>
      <vt:lpstr>Answers</vt:lpstr>
      <vt:lpstr>References/Sources</vt:lpstr>
      <vt:lpstr>Introduction to GDB</vt:lpstr>
      <vt:lpstr>Running your program</vt:lpstr>
      <vt:lpstr>Other Commands</vt:lpstr>
      <vt:lpstr>Printing in C</vt:lpstr>
      <vt:lpstr>Printing in C cont.</vt:lpstr>
      <vt:lpstr>Debugging in CLion (Live Demo)</vt:lpstr>
      <vt:lpstr>Markov Devision Process</vt:lpstr>
      <vt:lpstr>Markov Decision Process Written Formally</vt:lpstr>
      <vt:lpstr>Policy</vt:lpstr>
      <vt:lpstr>State-Value Function</vt:lpstr>
      <vt:lpstr>Bellman Equation - Quick Derivation</vt:lpstr>
      <vt:lpstr>Bellman Equation</vt:lpstr>
      <vt:lpstr>Bellman Equation - Example</vt:lpstr>
      <vt:lpstr>Bellman Equation - Example</vt:lpstr>
      <vt:lpstr>Bellman Equation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Sergios Gavriilidis</dc:creator>
  <cp:lastModifiedBy>Jake Davies</cp:lastModifiedBy>
  <cp:revision>22</cp:revision>
  <dcterms:created xsi:type="dcterms:W3CDTF">2020-09-21T06:45:57Z</dcterms:created>
  <dcterms:modified xsi:type="dcterms:W3CDTF">2022-03-21T21:48:03Z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0x0101007D615FC77E3E4E4B845108F4053F5C61</vt:lpwstr>
  </property>
</Properties>
</file>