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311" r:id="rId6"/>
    <p:sldId id="310" r:id="rId7"/>
    <p:sldId id="316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AF5"/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9"/>
    <p:restoredTop sz="94741"/>
  </p:normalViewPr>
  <p:slideViewPr>
    <p:cSldViewPr snapToGrid="0">
      <p:cViewPr varScale="1">
        <p:scale>
          <a:sx n="100" d="100"/>
          <a:sy n="100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dves/PAL-Threading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7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optimal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Bellman Equation –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If we are following an optimal policy, the value of a state will equal the best possible expected value of the actions available at that state.</a:t>
            </a:r>
          </a:p>
          <a:p>
            <a:pPr algn="just"/>
            <a:r>
              <a:rPr lang="en-US" dirty="0"/>
              <a:t>If we can solve the Bellman optimality equations, we can find an optimal deterministic policy very easily.</a:t>
            </a:r>
          </a:p>
          <a:p>
            <a:pPr lvl="1" algn="just"/>
            <a:r>
              <a:rPr lang="en-US" dirty="0"/>
              <a:t>But, solving them isn’t so straight forward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We can’t just plug in the equation and expect it to work for all states instantly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Solution?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6D2C-FCBF-410B-AB80-BFD0D297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81" y="1648177"/>
            <a:ext cx="6727963" cy="8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Bellman Equation –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Recursion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can iteratively update the values for each state until they converge</a:t>
            </a:r>
          </a:p>
          <a:p>
            <a:pPr lvl="1" algn="just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This means we need some initial values to start with</a:t>
            </a:r>
          </a:p>
          <a:p>
            <a:pPr lvl="1" algn="just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à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6D2C-FCBF-410B-AB80-BFD0D297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81" y="1648177"/>
            <a:ext cx="6727963" cy="888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8F993-19A7-4D9E-83E3-198BB982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70" y="4890587"/>
            <a:ext cx="5844584" cy="730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A0424-D458-477C-A81F-EF1636C9154D}"/>
              </a:ext>
            </a:extLst>
          </p:cNvPr>
          <p:cNvSpPr txBox="1"/>
          <p:nvPr/>
        </p:nvSpPr>
        <p:spPr>
          <a:xfrm>
            <a:off x="225777" y="5055819"/>
            <a:ext cx="418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Bellman optimality update equation -</a:t>
            </a:r>
          </a:p>
        </p:txBody>
      </p:sp>
    </p:spTree>
    <p:extLst>
      <p:ext uri="{BB962C8B-B14F-4D97-AF65-F5344CB8AC3E}">
        <p14:creationId xmlns:p14="http://schemas.microsoft.com/office/powerpoint/2010/main" val="309119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Bellman Optimality Update Equation –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8F993-19A7-4D9E-83E3-198BB982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05" y="1685272"/>
            <a:ext cx="5844584" cy="730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A682F-E5AE-4DA6-AE7D-5AAE107B8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75"/>
          <a:stretch/>
        </p:blipFill>
        <p:spPr>
          <a:xfrm>
            <a:off x="838200" y="2831501"/>
            <a:ext cx="6577781" cy="30678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C6FA82-B2E1-4BA3-8994-EA2247F1943A}"/>
              </a:ext>
            </a:extLst>
          </p:cNvPr>
          <p:cNvCxnSpPr/>
          <p:nvPr/>
        </p:nvCxnSpPr>
        <p:spPr>
          <a:xfrm>
            <a:off x="7393858" y="3038157"/>
            <a:ext cx="14453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120112-B2D4-4967-B3BC-063B8B3527A4}"/>
              </a:ext>
            </a:extLst>
          </p:cNvPr>
          <p:cNvSpPr txBox="1"/>
          <p:nvPr/>
        </p:nvSpPr>
        <p:spPr>
          <a:xfrm>
            <a:off x="8898192" y="2853491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values for each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AA5F9-74D4-408A-AF48-169F8C9C65BA}"/>
              </a:ext>
            </a:extLst>
          </p:cNvPr>
          <p:cNvCxnSpPr>
            <a:cxnSpLocks/>
          </p:cNvCxnSpPr>
          <p:nvPr/>
        </p:nvCxnSpPr>
        <p:spPr>
          <a:xfrm>
            <a:off x="3297193" y="4276597"/>
            <a:ext cx="3006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7A1FA6-17E7-4F9E-ADF0-6633CCD21C8C}"/>
              </a:ext>
            </a:extLst>
          </p:cNvPr>
          <p:cNvSpPr txBox="1"/>
          <p:nvPr/>
        </p:nvSpPr>
        <p:spPr>
          <a:xfrm>
            <a:off x="6237205" y="4107320"/>
            <a:ext cx="5572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For each state, store the current value for that state, v(s)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A3D0F-C0D9-4462-A5D3-85C07A264D4C}"/>
              </a:ext>
            </a:extLst>
          </p:cNvPr>
          <p:cNvCxnSpPr>
            <a:cxnSpLocks/>
          </p:cNvCxnSpPr>
          <p:nvPr/>
        </p:nvCxnSpPr>
        <p:spPr>
          <a:xfrm>
            <a:off x="6823587" y="4948625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C50071-4893-44BE-823A-1E4CC7497309}"/>
              </a:ext>
            </a:extLst>
          </p:cNvPr>
          <p:cNvSpPr txBox="1"/>
          <p:nvPr/>
        </p:nvSpPr>
        <p:spPr>
          <a:xfrm>
            <a:off x="7599005" y="4779348"/>
            <a:ext cx="4178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Find the max value given our current values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35593-AC38-4758-974F-7451CA601A09}"/>
              </a:ext>
            </a:extLst>
          </p:cNvPr>
          <p:cNvCxnSpPr>
            <a:cxnSpLocks/>
          </p:cNvCxnSpPr>
          <p:nvPr/>
        </p:nvCxnSpPr>
        <p:spPr>
          <a:xfrm>
            <a:off x="5051004" y="5287179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304A39-E246-4145-ABBE-046C41059B01}"/>
              </a:ext>
            </a:extLst>
          </p:cNvPr>
          <p:cNvSpPr txBox="1"/>
          <p:nvPr/>
        </p:nvSpPr>
        <p:spPr>
          <a:xfrm>
            <a:off x="5826422" y="5117902"/>
            <a:ext cx="4930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Continuously update the max difference in each update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2479B9-932F-48DD-99D8-48C17A5E1D1E}"/>
              </a:ext>
            </a:extLst>
          </p:cNvPr>
          <p:cNvCxnSpPr>
            <a:cxnSpLocks/>
          </p:cNvCxnSpPr>
          <p:nvPr/>
        </p:nvCxnSpPr>
        <p:spPr>
          <a:xfrm>
            <a:off x="5298039" y="5615807"/>
            <a:ext cx="775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D0C6E-EE23-495A-BD94-BE7631159CDD}"/>
              </a:ext>
            </a:extLst>
          </p:cNvPr>
          <p:cNvSpPr txBox="1"/>
          <p:nvPr/>
        </p:nvSpPr>
        <p:spPr>
          <a:xfrm>
            <a:off x="6073457" y="5446530"/>
            <a:ext cx="4178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Check if converged (based on set threshold)</a:t>
            </a:r>
          </a:p>
        </p:txBody>
      </p:sp>
    </p:spTree>
    <p:extLst>
      <p:ext uri="{BB962C8B-B14F-4D97-AF65-F5344CB8AC3E}">
        <p14:creationId xmlns:p14="http://schemas.microsoft.com/office/powerpoint/2010/main" val="7322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93-F9E5-8A46-BA10-64ECBC89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9B1B-4796-F245-9A59-75C95B5F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lecture last week, you covered: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Forking in C</a:t>
            </a:r>
          </a:p>
          <a:p>
            <a:r>
              <a:rPr lang="en-US" dirty="0"/>
              <a:t>Threads in Java via</a:t>
            </a:r>
          </a:p>
          <a:p>
            <a:pPr lvl="1"/>
            <a:r>
              <a:rPr lang="en-US" dirty="0"/>
              <a:t>Extending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Implementing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Having an inner class, inheriting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98046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768-36EB-284F-BCFB-3316B3DD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067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The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E90B-5EF0-F14A-B8EF-270CBBE9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method to handle threads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F34AEC-EB49-D940-BC36-AD060B59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63" y="1658963"/>
            <a:ext cx="8093376" cy="50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8E5-D354-DE40-8C6E-82B5CECB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7FD1-A908-E545-83E1-CB5330C1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Thread class can take in a function and use that for the ‘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run()</a:t>
            </a:r>
            <a:r>
              <a:rPr lang="en-US" dirty="0"/>
              <a:t>’ method automatically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do not need to know how this works, or why this works, but if you are interested, Functional Programming in Year 2 will cover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just need a function/method that has no parameters, and doesn’t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862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9982-BD98-054E-8697-74707D50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Professionals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C3B075-874F-7645-8164-FD266D5C2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0" y="1825625"/>
            <a:ext cx="9409184" cy="4168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A47FF-11FE-CD4E-906A-D9911AE7748A}"/>
              </a:ext>
            </a:extLst>
          </p:cNvPr>
          <p:cNvSpPr txBox="1"/>
          <p:nvPr/>
        </p:nvSpPr>
        <p:spPr>
          <a:xfrm>
            <a:off x="1198259" y="6121400"/>
            <a:ext cx="94091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Thread constructor can take in a function, which we can declare using: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-&gt; {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         CODE GOES HERE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     }</a:t>
            </a: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5168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7B04-425A-1E47-8225-4B1B5BA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1353800" cy="1325563"/>
          </a:xfrm>
        </p:spPr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</a:t>
            </a:r>
            <a:r>
              <a:rPr lang="en-US" strike="sngStrike" dirty="0"/>
              <a:t>Professionals</a:t>
            </a:r>
            <a:r>
              <a:rPr lang="en-US" dirty="0"/>
              <a:t> Experts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578E-0C01-6748-AEE7-CCF62976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423" cy="4351338"/>
          </a:xfrm>
        </p:spPr>
        <p:txBody>
          <a:bodyPr>
            <a:normAutofit/>
          </a:bodyPr>
          <a:lstStyle/>
          <a:p>
            <a:r>
              <a:rPr lang="en-US" dirty="0"/>
              <a:t>This is cool, multi-threading without all the classes and interfaces</a:t>
            </a:r>
          </a:p>
          <a:p>
            <a:r>
              <a:rPr lang="en-US" dirty="0"/>
              <a:t>But this syntax can be confusing, especially if you’ve never used functions as arguments before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has ‘method references’ that point to a method</a:t>
            </a:r>
          </a:p>
          <a:p>
            <a:r>
              <a:rPr lang="en-US" dirty="0"/>
              <a:t>We can say: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to find a method to call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look at how to use these, to write threads in just two lines</a:t>
            </a:r>
          </a:p>
        </p:txBody>
      </p:sp>
    </p:spTree>
    <p:extLst>
      <p:ext uri="{BB962C8B-B14F-4D97-AF65-F5344CB8AC3E}">
        <p14:creationId xmlns:p14="http://schemas.microsoft.com/office/powerpoint/2010/main" val="4359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5DF2-0007-7040-926C-E3B586B5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1353800" cy="1325563"/>
          </a:xfrm>
        </p:spPr>
        <p:txBody>
          <a:bodyPr/>
          <a:lstStyle/>
          <a:p>
            <a:r>
              <a:rPr lang="en-US" dirty="0"/>
              <a:t>Threads for </a:t>
            </a:r>
            <a:r>
              <a:rPr lang="en-US" strike="sngStrike" dirty="0"/>
              <a:t>Dummies</a:t>
            </a:r>
            <a:r>
              <a:rPr lang="en-US" dirty="0"/>
              <a:t> </a:t>
            </a:r>
            <a:r>
              <a:rPr lang="en-US" strike="sngStrike" dirty="0"/>
              <a:t>Professionals</a:t>
            </a:r>
            <a:r>
              <a:rPr lang="en-US" dirty="0"/>
              <a:t> Experts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E6FD75-AED6-7F46-9D6B-4A220C1F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8" y="1470570"/>
            <a:ext cx="9387625" cy="5148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38088-6D38-E446-90CB-7AA43E270A6A}"/>
              </a:ext>
            </a:extLst>
          </p:cNvPr>
          <p:cNvSpPr txBox="1"/>
          <p:nvPr/>
        </p:nvSpPr>
        <p:spPr>
          <a:xfrm>
            <a:off x="6168980" y="5537915"/>
            <a:ext cx="431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this method doesn’t return anything, and has no parameters!</a:t>
            </a:r>
          </a:p>
        </p:txBody>
      </p:sp>
    </p:spTree>
    <p:extLst>
      <p:ext uri="{BB962C8B-B14F-4D97-AF65-F5344CB8AC3E}">
        <p14:creationId xmlns:p14="http://schemas.microsoft.com/office/powerpoint/2010/main" val="25697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92D0-E7C8-8240-836D-B84BCBBE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AF9E-8312-2145-84FF-BBE558BE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7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don’t have to write a new inner class, which overrides run, and has it’s own properties when it needs to</a:t>
            </a:r>
          </a:p>
          <a:p>
            <a:r>
              <a:rPr lang="en-US" dirty="0"/>
              <a:t>We simply write a method as usual, and use it like 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thread 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 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Thread(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myMethod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thread</a:t>
            </a:r>
            <a:r>
              <a:rPr lang="en-US" sz="2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ea typeface="Menlo" panose="020B0609030804020204" pitchFamily="49" charset="0"/>
              </a:rPr>
              <a:t>However, if this is confusing, don’t worry about it, but it can make threads a lot simpler to think about as they are now just methods that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33657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DE-E0D3-F444-8FE1-4B1130C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A691-01F5-914D-9CEE-A9145CC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examples and a short description of method referencing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https://github.com/jakedves/PAL-Threading-Java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4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0A0CBC-D078-4FD3-829A-AF5901A4A4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4da0829e-ea70-40cb-b0b8-09cb8e845656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521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Gisha</vt:lpstr>
      <vt:lpstr>Menlo</vt:lpstr>
      <vt:lpstr>Wingdings</vt:lpstr>
      <vt:lpstr>Office Theme</vt:lpstr>
      <vt:lpstr>Week 7</vt:lpstr>
      <vt:lpstr>Threads in Java</vt:lpstr>
      <vt:lpstr>The Inner Class</vt:lpstr>
      <vt:lpstr>The Thread Class</vt:lpstr>
      <vt:lpstr>Threads for Dummies Professionals</vt:lpstr>
      <vt:lpstr>Threads for Dummies Professionals Experts</vt:lpstr>
      <vt:lpstr>Threads for Dummies Professionals Experts</vt:lpstr>
      <vt:lpstr>Advantages and Disadvantages</vt:lpstr>
      <vt:lpstr>Source Code</vt:lpstr>
      <vt:lpstr>Finding the optimal policy</vt:lpstr>
      <vt:lpstr>Value Iteration</vt:lpstr>
      <vt:lpstr>Value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19</cp:revision>
  <dcterms:created xsi:type="dcterms:W3CDTF">2020-09-21T06:45:57Z</dcterms:created>
  <dcterms:modified xsi:type="dcterms:W3CDTF">2022-03-21T22:13:51Z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