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0"/>
  </p:notesMasterIdLst>
  <p:sldIdLst>
    <p:sldId id="256" r:id="rId6"/>
    <p:sldId id="322" r:id="rId7"/>
    <p:sldId id="311" r:id="rId8"/>
    <p:sldId id="310" r:id="rId9"/>
    <p:sldId id="316" r:id="rId10"/>
    <p:sldId id="312" r:id="rId11"/>
    <p:sldId id="313" r:id="rId12"/>
    <p:sldId id="314" r:id="rId13"/>
    <p:sldId id="315" r:id="rId14"/>
    <p:sldId id="317" r:id="rId15"/>
    <p:sldId id="318" r:id="rId16"/>
    <p:sldId id="319" r:id="rId17"/>
    <p:sldId id="320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ja Nuneska" initials="EN" lastIdx="2" clrIdx="0">
    <p:extLst>
      <p:ext uri="{19B8F6BF-5375-455C-9EA6-DF929625EA0E}">
        <p15:presenceInfo xmlns:p15="http://schemas.microsoft.com/office/powerpoint/2012/main" userId="S::en410@bath.ac.uk::236fbc28-079c-4347-b053-65a31611fcdf" providerId="AD"/>
      </p:ext>
    </p:extLst>
  </p:cmAuthor>
  <p:cmAuthor id="2" name="Sergios Gavriilidis" initials="SG" lastIdx="3" clrIdx="1">
    <p:extLst>
      <p:ext uri="{19B8F6BF-5375-455C-9EA6-DF929625EA0E}">
        <p15:presenceInfo xmlns:p15="http://schemas.microsoft.com/office/powerpoint/2012/main" userId="S::sg2295@bath.ac.uk::1bd312a7-2dbe-4c5a-9c95-313b003ed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AF5"/>
    <a:srgbClr val="110829"/>
    <a:srgbClr val="579B9D"/>
    <a:srgbClr val="50A496"/>
    <a:srgbClr val="42B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F5E44-34D0-47D9-8A31-5250302F13AF}" v="12" dt="2022-03-06T14:55:44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52"/>
    <p:restoredTop sz="94720"/>
  </p:normalViewPr>
  <p:slideViewPr>
    <p:cSldViewPr snapToGrid="0">
      <p:cViewPr varScale="1">
        <p:scale>
          <a:sx n="102" d="100"/>
          <a:sy n="102" d="100"/>
        </p:scale>
        <p:origin x="2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50EF-BFA6-434E-9D23-78C9CC248B3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AD6F-A7BC-46B6-A78C-E6B4363C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581D5-F839-4E6A-A0C4-AD24A49B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F84-F099-44BE-877D-6E0E68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750" y="6492874"/>
            <a:ext cx="2743200" cy="365125"/>
          </a:xfrm>
        </p:spPr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BEE6-83AA-4072-8DC4-EFC437BE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4350" cy="365125"/>
          </a:xfrm>
        </p:spPr>
        <p:txBody>
          <a:bodyPr/>
          <a:lstStyle/>
          <a:p>
            <a:r>
              <a:rPr lang="en-GB"/>
              <a:t>PAL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8A1-F339-4CBA-8984-E336D82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2" y="6492873"/>
            <a:ext cx="2743200" cy="365125"/>
          </a:xfrm>
        </p:spPr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966CE-2531-4180-8D14-9C72F4E46EE3}"/>
              </a:ext>
            </a:extLst>
          </p:cNvPr>
          <p:cNvSpPr/>
          <p:nvPr userDrawn="1"/>
        </p:nvSpPr>
        <p:spPr>
          <a:xfrm>
            <a:off x="0" y="0"/>
            <a:ext cx="12192000" cy="3602039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247D-E7D3-4321-9531-FDC68C91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E8-3B2A-46F4-B112-AFEDEEA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546C-329E-4BE3-A26D-6B0E890F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7598-F0C0-4471-8CCF-CED431A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BDF2-C6C2-4EE6-83EC-4FED7DA0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0DB-5299-42DC-AEA6-E085A25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761F-42F3-4D6E-B8B7-B4D918C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F96B-F843-4F7F-95BB-BD2DE78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E5BA-5B6D-4B64-ADBF-6EAF839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196-2EF8-4CB9-8B38-B6867AB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6A6C-6C36-464E-9AD3-7D2AED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CA3-ACD3-4FCE-80A3-B817290AD51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3D1-5AAC-40E8-A27C-C7FCCD9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CA3-ACD3-4FCE-80A3-B817290AD51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3D1-5AAC-40E8-A27C-C7FCCD9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86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CA3-ACD3-4FCE-80A3-B817290AD51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3D1-5AAC-40E8-A27C-C7FCCD9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51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CA3-ACD3-4FCE-80A3-B817290AD51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3D1-5AAC-40E8-A27C-C7FCCD9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0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CA3-ACD3-4FCE-80A3-B817290AD51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3D1-5AAC-40E8-A27C-C7FCCD9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5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CA3-ACD3-4FCE-80A3-B817290AD51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3D1-5AAC-40E8-A27C-C7FCCD9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CA3-ACD3-4FCE-80A3-B817290AD51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3D1-5AAC-40E8-A27C-C7FCCD9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14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CA3-ACD3-4FCE-80A3-B817290AD51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3D1-5AAC-40E8-A27C-C7FCCD9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5E2-FAC9-45BA-977C-578C101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EA-4BDE-4430-BB05-A8193EE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FB9D-F890-4317-9431-82719EA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5227-7781-4A99-9746-02B76F1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2BB-481D-410B-8E55-48B00BC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4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CA3-ACD3-4FCE-80A3-B817290AD51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3D1-5AAC-40E8-A27C-C7FCCD99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9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A6A-DD15-4AD0-95BD-57ABF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8D57-C6F9-4CD4-8DEE-98D1580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8AC-5324-4B1E-82F4-29A9BCB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1E15-547C-4519-8756-37718B7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7F7-B6A1-493A-B116-BD1F4E8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C5-3BE1-4879-83ED-EB8C4501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E1-3E4D-4EDF-A482-C24EC7AE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29C6-CCA7-4E5C-9765-BB88C959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76EF-1998-4098-9D28-CB61E5A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7C9-13AF-4458-AC01-6327EAF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7043-EEE1-4D35-860D-A105BE1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664-1A30-45CE-B381-EA89365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A6C7-9D2F-4896-B43B-AF653B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492F-7E80-4211-9AB3-87AE714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3B79-BA47-48AC-9522-95906F5F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36A2-7478-4F4C-AB04-2A9C4AA9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0A19-DB4C-4653-94FF-D8DDF1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E5F8-A9EF-41CA-AFF5-79BDE6F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53C5-641E-4FFE-A585-77EFCED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C05-7344-49A1-872F-8950C66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8C502-FA13-45E2-A471-F8FDA41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043E-D5F3-4A9D-BD15-542FEC3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3D06-149D-4CAA-AAFC-A6554AD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9AB-8E02-4808-84BD-9BE9E10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B937-14BE-474D-B0D6-D175532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A1E6-7977-48A0-A33A-B1FC599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817-F1D2-4C08-9EDB-343F2D0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B51-0613-41C9-9130-5160A20A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A5FD-9D75-4F0A-99D9-BAA186F7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C383-9BFE-4C25-AC8F-0D909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FC82-885F-4A49-B32C-F2F3B1D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57D-3D65-41F7-9161-753421F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EBE-E969-4E58-9330-C2CC764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5960-287D-4999-99AE-48090E14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0F7F-8A91-4458-8105-AA554BEE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FDEB-74E0-4F1B-98D9-DF827A29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4DB-83FC-4E18-BD9C-D182347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08F-8DBB-4721-9527-32F6C5C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86F8E-3842-4ADA-A095-37A2543484AC}"/>
              </a:ext>
            </a:extLst>
          </p:cNvPr>
          <p:cNvSpPr/>
          <p:nvPr userDrawn="1"/>
        </p:nvSpPr>
        <p:spPr>
          <a:xfrm>
            <a:off x="0" y="-1587"/>
            <a:ext cx="12192000" cy="1339850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9289-9069-4A65-8216-C4577FC9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DCE6-1A0D-4CCD-B6A9-71E4D02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A28-E60A-4EA7-A217-01001BCE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B65-AED8-45FF-8C76-5EB350F6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6DF-E572-4F8D-AC69-527E8DE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0AA2F-53F1-400E-8C76-5212775A2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5" y="5180012"/>
            <a:ext cx="1344195" cy="16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F9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4B5ACA3-ACD3-4FCE-80A3-B817290AD515}" type="datetimeFigureOut">
              <a:rPr lang="en-GB" smtClean="0"/>
              <a:pPr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fld id="{801AA3D1-5AAC-40E8-A27C-C7FCCD99ED9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77351" y="5960657"/>
            <a:ext cx="5034192" cy="648000"/>
            <a:chOff x="277351" y="5960657"/>
            <a:chExt cx="5034192" cy="648000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277351" y="5960657"/>
              <a:ext cx="2703867" cy="648000"/>
              <a:chOff x="248776" y="5987900"/>
              <a:chExt cx="2703867" cy="648000"/>
            </a:xfrm>
          </p:grpSpPr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094"/>
              <a:stretch/>
            </p:blipFill>
            <p:spPr>
              <a:xfrm>
                <a:off x="248776" y="5987900"/>
                <a:ext cx="2137237" cy="648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4862" y="5987900"/>
                <a:ext cx="427781" cy="648000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630" y="5960657"/>
              <a:ext cx="1929913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59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solidFill>
            <a:schemeClr val="bg1"/>
          </a:solidFill>
          <a:latin typeface="Poppins Medium" panose="00000600000000000000" pitchFamily="2" charset="0"/>
          <a:ea typeface="+mj-ea"/>
          <a:cs typeface="Poppins Medium" panose="000006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6A86-298C-48EC-A9B5-7E3C60F09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sha"/>
                <a:cs typeface="Gisha"/>
              </a:rPr>
              <a:t>Week 7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8FD4-8EC1-4B65-A39F-91CEFB45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Peer Assisted Learning</a:t>
            </a:r>
          </a:p>
        </p:txBody>
      </p:sp>
    </p:spTree>
    <p:extLst>
      <p:ext uri="{BB962C8B-B14F-4D97-AF65-F5344CB8AC3E}">
        <p14:creationId xmlns:p14="http://schemas.microsoft.com/office/powerpoint/2010/main" val="3195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DDE-E0D3-F444-8FE1-4B1130C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691-01F5-914D-9CEE-A9145CC2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examples and a short description of method referencing can be found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https://github.com/jakedves/PAL-Threading-Java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4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DDE-E0D3-F444-8FE1-4B1130C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optimal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691-01F5-914D-9CEE-A9145CC2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Bellman Equation –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If we are following an optimal policy, the value of a state will equal the best possible expected value of the actions available at that state.</a:t>
            </a:r>
          </a:p>
          <a:p>
            <a:pPr algn="just"/>
            <a:r>
              <a:rPr lang="en-US" dirty="0"/>
              <a:t>If we can solve the Bellman optimality equations, we can find an optimal deterministic policy very easily.</a:t>
            </a:r>
          </a:p>
          <a:p>
            <a:pPr lvl="1" algn="just"/>
            <a:r>
              <a:rPr lang="en-US" dirty="0"/>
              <a:t>But, solving them isn’t so straight forward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 algn="just"/>
            <a:r>
              <a:rPr lang="en-US" dirty="0">
                <a:sym typeface="Wingdings" panose="05000000000000000000" pitchFamily="2" charset="2"/>
              </a:rPr>
              <a:t>We can’t just plug in the equation and expect it to work for all states instantly</a:t>
            </a:r>
          </a:p>
          <a:p>
            <a:pPr lvl="2" algn="just"/>
            <a:r>
              <a:rPr lang="en-US" dirty="0">
                <a:sym typeface="Wingdings" panose="05000000000000000000" pitchFamily="2" charset="2"/>
              </a:rPr>
              <a:t>Solution?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6D2C-FCBF-410B-AB80-BFD0D297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81" y="1648177"/>
            <a:ext cx="6727963" cy="8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DDE-E0D3-F444-8FE1-4B1130C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691-01F5-914D-9CEE-A9145CC2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Bellman Equation –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Recursion</a:t>
            </a:r>
          </a:p>
          <a:p>
            <a:pPr algn="just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can iteratively update the values for each state until they converge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This means we need some initial values to start with</a:t>
            </a:r>
          </a:p>
          <a:p>
            <a:pPr lvl="1" algn="just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à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6D2C-FCBF-410B-AB80-BFD0D297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81" y="1648177"/>
            <a:ext cx="6727963" cy="888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A8F993-19A7-4D9E-83E3-198BB982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70" y="4890587"/>
            <a:ext cx="5844584" cy="730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A0424-D458-477C-A81F-EF1636C9154D}"/>
              </a:ext>
            </a:extLst>
          </p:cNvPr>
          <p:cNvSpPr txBox="1"/>
          <p:nvPr/>
        </p:nvSpPr>
        <p:spPr>
          <a:xfrm>
            <a:off x="225777" y="5055819"/>
            <a:ext cx="418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Bellman optimality update equation -</a:t>
            </a:r>
          </a:p>
        </p:txBody>
      </p:sp>
    </p:spTree>
    <p:extLst>
      <p:ext uri="{BB962C8B-B14F-4D97-AF65-F5344CB8AC3E}">
        <p14:creationId xmlns:p14="http://schemas.microsoft.com/office/powerpoint/2010/main" val="309119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DDE-E0D3-F444-8FE1-4B1130C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691-01F5-914D-9CEE-A9145CC2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Bellman Optimality Update Equation –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8F993-19A7-4D9E-83E3-198BB982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05" y="1685272"/>
            <a:ext cx="5844584" cy="730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A682F-E5AE-4DA6-AE7D-5AAE107B8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75"/>
          <a:stretch/>
        </p:blipFill>
        <p:spPr>
          <a:xfrm>
            <a:off x="838200" y="2831501"/>
            <a:ext cx="6577781" cy="306785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C6FA82-B2E1-4BA3-8994-EA2247F1943A}"/>
              </a:ext>
            </a:extLst>
          </p:cNvPr>
          <p:cNvCxnSpPr/>
          <p:nvPr/>
        </p:nvCxnSpPr>
        <p:spPr>
          <a:xfrm>
            <a:off x="7393858" y="3038157"/>
            <a:ext cx="14453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120112-B2D4-4967-B3BC-063B8B3527A4}"/>
              </a:ext>
            </a:extLst>
          </p:cNvPr>
          <p:cNvSpPr txBox="1"/>
          <p:nvPr/>
        </p:nvSpPr>
        <p:spPr>
          <a:xfrm>
            <a:off x="8898192" y="2853491"/>
            <a:ext cx="29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values for each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1AA5F9-74D4-408A-AF48-169F8C9C65BA}"/>
              </a:ext>
            </a:extLst>
          </p:cNvPr>
          <p:cNvCxnSpPr>
            <a:cxnSpLocks/>
          </p:cNvCxnSpPr>
          <p:nvPr/>
        </p:nvCxnSpPr>
        <p:spPr>
          <a:xfrm>
            <a:off x="3297193" y="4276597"/>
            <a:ext cx="3006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7A1FA6-17E7-4F9E-ADF0-6633CCD21C8C}"/>
              </a:ext>
            </a:extLst>
          </p:cNvPr>
          <p:cNvSpPr txBox="1"/>
          <p:nvPr/>
        </p:nvSpPr>
        <p:spPr>
          <a:xfrm>
            <a:off x="6237205" y="4107320"/>
            <a:ext cx="5572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For each state, store the current value for that state, v(s)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DA3D0F-C0D9-4462-A5D3-85C07A264D4C}"/>
              </a:ext>
            </a:extLst>
          </p:cNvPr>
          <p:cNvCxnSpPr>
            <a:cxnSpLocks/>
          </p:cNvCxnSpPr>
          <p:nvPr/>
        </p:nvCxnSpPr>
        <p:spPr>
          <a:xfrm>
            <a:off x="6823587" y="4948625"/>
            <a:ext cx="775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C50071-4893-44BE-823A-1E4CC7497309}"/>
              </a:ext>
            </a:extLst>
          </p:cNvPr>
          <p:cNvSpPr txBox="1"/>
          <p:nvPr/>
        </p:nvSpPr>
        <p:spPr>
          <a:xfrm>
            <a:off x="7599005" y="4779348"/>
            <a:ext cx="4178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Find the max value given our current values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F35593-AC38-4758-974F-7451CA601A09}"/>
              </a:ext>
            </a:extLst>
          </p:cNvPr>
          <p:cNvCxnSpPr>
            <a:cxnSpLocks/>
          </p:cNvCxnSpPr>
          <p:nvPr/>
        </p:nvCxnSpPr>
        <p:spPr>
          <a:xfrm>
            <a:off x="5051004" y="5287179"/>
            <a:ext cx="775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304A39-E246-4145-ABBE-046C41059B01}"/>
              </a:ext>
            </a:extLst>
          </p:cNvPr>
          <p:cNvSpPr txBox="1"/>
          <p:nvPr/>
        </p:nvSpPr>
        <p:spPr>
          <a:xfrm>
            <a:off x="5826422" y="5117902"/>
            <a:ext cx="4930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Continuously update the max difference in each update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2479B9-932F-48DD-99D8-48C17A5E1D1E}"/>
              </a:ext>
            </a:extLst>
          </p:cNvPr>
          <p:cNvCxnSpPr>
            <a:cxnSpLocks/>
          </p:cNvCxnSpPr>
          <p:nvPr/>
        </p:nvCxnSpPr>
        <p:spPr>
          <a:xfrm>
            <a:off x="5298039" y="5615807"/>
            <a:ext cx="775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D0C6E-EE23-495A-BD94-BE7631159CDD}"/>
              </a:ext>
            </a:extLst>
          </p:cNvPr>
          <p:cNvSpPr txBox="1"/>
          <p:nvPr/>
        </p:nvSpPr>
        <p:spPr>
          <a:xfrm>
            <a:off x="6073457" y="5446530"/>
            <a:ext cx="4178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Check if converged (based on set threshold)</a:t>
            </a:r>
          </a:p>
        </p:txBody>
      </p:sp>
    </p:spTree>
    <p:extLst>
      <p:ext uri="{BB962C8B-B14F-4D97-AF65-F5344CB8AC3E}">
        <p14:creationId xmlns:p14="http://schemas.microsoft.com/office/powerpoint/2010/main" val="73226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1741C084-42FD-47FE-8BB3-53F97E61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0688"/>
            <a:ext cx="4351338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FEC0B-2337-4AA1-ACC3-A43A3B12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You could be a PAL Leader next year!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B5CD0-900C-4448-BFB5-AAA498FA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470"/>
            <a:ext cx="6164262" cy="432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Lead sessions, help others, and develop valuable skills –</a:t>
            </a:r>
          </a:p>
          <a:p>
            <a:pPr lvl="1"/>
            <a:r>
              <a:rPr lang="en-GB" sz="2400" dirty="0"/>
              <a:t>Communication skills.</a:t>
            </a:r>
          </a:p>
          <a:p>
            <a:pPr lvl="1"/>
            <a:r>
              <a:rPr lang="en-GB" sz="2400" dirty="0"/>
              <a:t>Public speaking and presentation skills.</a:t>
            </a:r>
          </a:p>
          <a:p>
            <a:pPr lvl="1"/>
            <a:r>
              <a:rPr lang="en-GB" sz="2400" dirty="0"/>
              <a:t>Teamwork and organisation.</a:t>
            </a:r>
          </a:p>
          <a:p>
            <a:r>
              <a:rPr lang="en-GB" sz="2800" dirty="0"/>
              <a:t>Scan the QR code to find out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D9F74-1499-425B-8042-DB678929E06E}"/>
              </a:ext>
            </a:extLst>
          </p:cNvPr>
          <p:cNvSpPr txBox="1"/>
          <p:nvPr/>
        </p:nvSpPr>
        <p:spPr>
          <a:xfrm>
            <a:off x="5608180" y="6176963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thesubath.com/peer-support/pal/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becomeapalleader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45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F847-1095-584E-9026-7755DC59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479"/>
            <a:ext cx="10515600" cy="1325563"/>
          </a:xfrm>
        </p:spPr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C627-D89B-094A-9E5C-CACFBC36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Threads in Java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Value Iteration Algorithm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Time to work on coursework together and ask questions.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8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B93-F9E5-8A46-BA10-64ECBC89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9B1B-4796-F245-9A59-75C95B5F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lecture last week, you covered: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Forking in C</a:t>
            </a:r>
          </a:p>
          <a:p>
            <a:r>
              <a:rPr lang="en-US" dirty="0"/>
              <a:t>Threads in Java via</a:t>
            </a:r>
          </a:p>
          <a:p>
            <a:pPr lvl="1"/>
            <a:r>
              <a:rPr lang="en-US" dirty="0"/>
              <a:t>Extending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Implementing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Runnable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Having an inner class, inheriting 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98046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7768-36EB-284F-BCFB-3316B3DD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677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The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E90B-5EF0-F14A-B8EF-270CBBE9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method to handle threads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F34AEC-EB49-D940-BC36-AD060B595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63" y="1658963"/>
            <a:ext cx="8093376" cy="50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7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98E5-D354-DE40-8C6E-82B5CECB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7FD1-A908-E545-83E1-CB5330C1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Thread class can take in a function and use that for the ‘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run()</a:t>
            </a:r>
            <a:r>
              <a:rPr lang="en-US" dirty="0"/>
              <a:t>’ method automatically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do not need to know how this works, or why this works, but if you are interested, Functional Programming in Year 2 will cover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just need a function/method that has no parameters, and doesn’t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58620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9982-BD98-054E-8697-74707D50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for </a:t>
            </a:r>
            <a:r>
              <a:rPr lang="en-US" strike="sngStrike" dirty="0"/>
              <a:t>Dummies</a:t>
            </a:r>
            <a:r>
              <a:rPr lang="en-US" dirty="0"/>
              <a:t> Professionals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C3B075-874F-7645-8164-FD266D5C2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80" y="1825625"/>
            <a:ext cx="9409184" cy="4168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A47FF-11FE-CD4E-906A-D9911AE7748A}"/>
              </a:ext>
            </a:extLst>
          </p:cNvPr>
          <p:cNvSpPr txBox="1"/>
          <p:nvPr/>
        </p:nvSpPr>
        <p:spPr>
          <a:xfrm>
            <a:off x="1198259" y="6121400"/>
            <a:ext cx="94091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The Thread constructor can take in a function, which we can declare using: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-&gt; {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         CODE GOES HERE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     }</a:t>
            </a:r>
          </a:p>
          <a:p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5168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7B04-425A-1E47-8225-4B1B5BA5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1353800" cy="1325563"/>
          </a:xfrm>
        </p:spPr>
        <p:txBody>
          <a:bodyPr/>
          <a:lstStyle/>
          <a:p>
            <a:r>
              <a:rPr lang="en-US" dirty="0"/>
              <a:t>Threads for </a:t>
            </a:r>
            <a:r>
              <a:rPr lang="en-US" strike="sngStrike" dirty="0"/>
              <a:t>Dummies</a:t>
            </a:r>
            <a:r>
              <a:rPr lang="en-US" dirty="0"/>
              <a:t> </a:t>
            </a:r>
            <a:r>
              <a:rPr lang="en-US" strike="sngStrike" dirty="0"/>
              <a:t>Professionals</a:t>
            </a:r>
            <a:r>
              <a:rPr lang="en-US" dirty="0"/>
              <a:t> Experts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578E-0C01-6748-AEE7-CCF62976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423" cy="4351338"/>
          </a:xfrm>
        </p:spPr>
        <p:txBody>
          <a:bodyPr>
            <a:normAutofit/>
          </a:bodyPr>
          <a:lstStyle/>
          <a:p>
            <a:r>
              <a:rPr lang="en-US" dirty="0"/>
              <a:t>This is cool, multi-threading without all the classes and interfaces</a:t>
            </a:r>
          </a:p>
          <a:p>
            <a:r>
              <a:rPr lang="en-US" dirty="0"/>
              <a:t>But this syntax can be confusing, especially if you’ve never used functions as arguments before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has ‘method references’ that point to a method</a:t>
            </a:r>
          </a:p>
          <a:p>
            <a:r>
              <a:rPr lang="en-US" dirty="0"/>
              <a:t>We can say: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4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to find a method to call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Lets look at how to use these, to write threads in just two lines</a:t>
            </a:r>
          </a:p>
        </p:txBody>
      </p:sp>
    </p:spTree>
    <p:extLst>
      <p:ext uri="{BB962C8B-B14F-4D97-AF65-F5344CB8AC3E}">
        <p14:creationId xmlns:p14="http://schemas.microsoft.com/office/powerpoint/2010/main" val="4359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5DF2-0007-7040-926C-E3B586B5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1353800" cy="1325563"/>
          </a:xfrm>
        </p:spPr>
        <p:txBody>
          <a:bodyPr/>
          <a:lstStyle/>
          <a:p>
            <a:r>
              <a:rPr lang="en-US" dirty="0"/>
              <a:t>Threads for </a:t>
            </a:r>
            <a:r>
              <a:rPr lang="en-US" strike="sngStrike" dirty="0"/>
              <a:t>Dummies</a:t>
            </a:r>
            <a:r>
              <a:rPr lang="en-US" dirty="0"/>
              <a:t> </a:t>
            </a:r>
            <a:r>
              <a:rPr lang="en-US" strike="sngStrike" dirty="0"/>
              <a:t>Professionals</a:t>
            </a:r>
            <a:r>
              <a:rPr lang="en-US" dirty="0"/>
              <a:t> Experts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E6FD75-AED6-7F46-9D6B-4A220C1FF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8" y="1470570"/>
            <a:ext cx="9387625" cy="5148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38088-6D38-E446-90CB-7AA43E270A6A}"/>
              </a:ext>
            </a:extLst>
          </p:cNvPr>
          <p:cNvSpPr txBox="1"/>
          <p:nvPr/>
        </p:nvSpPr>
        <p:spPr>
          <a:xfrm>
            <a:off x="6168980" y="5537915"/>
            <a:ext cx="431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this method doesn’t return anything, and has no parameters!</a:t>
            </a:r>
          </a:p>
        </p:txBody>
      </p:sp>
    </p:spTree>
    <p:extLst>
      <p:ext uri="{BB962C8B-B14F-4D97-AF65-F5344CB8AC3E}">
        <p14:creationId xmlns:p14="http://schemas.microsoft.com/office/powerpoint/2010/main" val="256971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92D0-E7C8-8240-836D-B84BCBBE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AF9E-8312-2145-84FF-BBE558BE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74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don’t have to write a new inner class, which overrides run, and has it’s own properties when it needs to</a:t>
            </a:r>
          </a:p>
          <a:p>
            <a:r>
              <a:rPr lang="en-US" dirty="0"/>
              <a:t>We simply write a method as usual, and use it like 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thread 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new 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Thread(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myMethod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</a:t>
            </a:r>
            <a:r>
              <a:rPr lang="en-US" sz="2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ea typeface="Menlo" panose="020B0609030804020204" pitchFamily="49" charset="0"/>
              </a:rPr>
              <a:t>However, if this is confusing, don’t worry about it, but it can make threads a lot simpler to think about as they are now just methods that run in parallel</a:t>
            </a:r>
          </a:p>
        </p:txBody>
      </p:sp>
    </p:spTree>
    <p:extLst>
      <p:ext uri="{BB962C8B-B14F-4D97-AF65-F5344CB8AC3E}">
        <p14:creationId xmlns:p14="http://schemas.microsoft.com/office/powerpoint/2010/main" val="133657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l_no_shapes_bo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CFDBDC7-21BB-4C76-AF30-04DB64B8EF67}" vid="{BA52B8E1-8BD6-4C30-9FAF-15E7190216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15FC77E3E4E4B845108F4053F5C61" ma:contentTypeVersion="8" ma:contentTypeDescription="Create a new document." ma:contentTypeScope="" ma:versionID="ec256b96330c4010f4cc0e4c8d5629a1">
  <xsd:schema xmlns:xsd="http://www.w3.org/2001/XMLSchema" xmlns:xs="http://www.w3.org/2001/XMLSchema" xmlns:p="http://schemas.microsoft.com/office/2006/metadata/properties" xmlns:ns2="4da0829e-ea70-40cb-b0b8-09cb8e845656" targetNamespace="http://schemas.microsoft.com/office/2006/metadata/properties" ma:root="true" ma:fieldsID="3fd6c8cba1eda053de62b14c62fbf377" ns2:_="">
    <xsd:import namespace="4da0829e-ea70-40cb-b0b8-09cb8e845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0829e-ea70-40cb-b0b8-09cb8e845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825209-7CEF-46A0-B4EF-3E1943978C75}">
  <ds:schemaRefs>
    <ds:schemaRef ds:uri="4da0829e-ea70-40cb-b0b8-09cb8e845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AF0A1C1-3646-4789-9606-41F3013B3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A0CBC-D078-4FD3-829A-AF5901A4A468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4da0829e-ea70-40cb-b0b8-09cb8e84565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590</Words>
  <Application>Microsoft Macintosh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Gisha</vt:lpstr>
      <vt:lpstr>Menlo</vt:lpstr>
      <vt:lpstr>Poppins</vt:lpstr>
      <vt:lpstr>Poppins Medium</vt:lpstr>
      <vt:lpstr>Poppins SemiBold</vt:lpstr>
      <vt:lpstr>Wingdings</vt:lpstr>
      <vt:lpstr>Office Theme</vt:lpstr>
      <vt:lpstr>Teal_no_shapes_both</vt:lpstr>
      <vt:lpstr>Week 7</vt:lpstr>
      <vt:lpstr>Today</vt:lpstr>
      <vt:lpstr>Threads in Java</vt:lpstr>
      <vt:lpstr>The Inner Class</vt:lpstr>
      <vt:lpstr>The Thread Class</vt:lpstr>
      <vt:lpstr>Threads for Dummies Professionals</vt:lpstr>
      <vt:lpstr>Threads for Dummies Professionals Experts</vt:lpstr>
      <vt:lpstr>Threads for Dummies Professionals Experts</vt:lpstr>
      <vt:lpstr>Advantages and Disadvantages</vt:lpstr>
      <vt:lpstr>Source Code</vt:lpstr>
      <vt:lpstr>Finding the optimal policy</vt:lpstr>
      <vt:lpstr>Value Iteration</vt:lpstr>
      <vt:lpstr>Value Iteration</vt:lpstr>
      <vt:lpstr>You could be a PAL Leader next year!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Sergios Gavriilidis</dc:creator>
  <cp:lastModifiedBy>Jake Davies</cp:lastModifiedBy>
  <cp:revision>20</cp:revision>
  <dcterms:created xsi:type="dcterms:W3CDTF">2020-09-21T06:45:57Z</dcterms:created>
  <dcterms:modified xsi:type="dcterms:W3CDTF">2022-03-21T22:45:28Z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0x0101007D615FC77E3E4E4B845108F4053F5C61</vt:lpwstr>
  </property>
</Properties>
</file>