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63" r:id="rId6"/>
    <p:sldId id="266" r:id="rId7"/>
    <p:sldId id="264" r:id="rId8"/>
    <p:sldId id="267" r:id="rId9"/>
    <p:sldId id="268" r:id="rId10"/>
    <p:sldId id="272" r:id="rId11"/>
    <p:sldId id="270" r:id="rId12"/>
    <p:sldId id="273" r:id="rId13"/>
    <p:sldId id="274" r:id="rId14"/>
    <p:sldId id="277" r:id="rId15"/>
    <p:sldId id="275" r:id="rId16"/>
    <p:sldId id="278" r:id="rId17"/>
    <p:sldId id="276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6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FF9393"/>
    <a:srgbClr val="1D3A00"/>
    <a:srgbClr val="6C1A00"/>
    <a:srgbClr val="C79E37"/>
    <a:srgbClr val="202E54"/>
    <a:srgbClr val="FF2549"/>
    <a:srgbClr val="007033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58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3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sidetrack into my experience with Cerner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permissions are more or</a:t>
            </a:r>
            <a:r>
              <a:rPr lang="en-US" baseline="0" dirty="0"/>
              <a:t> less anarchist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en-US" baseline="0" dirty="0"/>
              <a:t> a little, test a little</a:t>
            </a:r>
          </a:p>
          <a:p>
            <a:r>
              <a:rPr lang="en-US" baseline="0" dirty="0"/>
              <a:t>- Helps reason about bugs very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Keep logic out of the views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Maximize delegation to the model (testability)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571750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1C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Cluster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2571750"/>
            <a:ext cx="8231372" cy="610820"/>
          </a:xfrm>
        </p:spPr>
        <p:txBody>
          <a:bodyPr>
            <a:noAutofit/>
          </a:bodyPr>
          <a:lstStyle/>
          <a:p>
            <a:r>
              <a:rPr lang="en-US" b="1" dirty="0"/>
              <a:t>team project management </a:t>
            </a:r>
            <a:br>
              <a:rPr lang="en-US" b="1" dirty="0"/>
            </a:br>
            <a:r>
              <a:rPr lang="en-US" b="1" dirty="0"/>
              <a:t>made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6835" y="3793390"/>
            <a:ext cx="22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Jake Willson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4215" y="121498"/>
            <a:ext cx="916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CIS 598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960930"/>
            <a:ext cx="6871726" cy="122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(3.1) Design: Front-End</a:t>
            </a:r>
          </a:p>
        </p:txBody>
      </p:sp>
    </p:spTree>
    <p:extLst>
      <p:ext uri="{BB962C8B-B14F-4D97-AF65-F5344CB8AC3E}">
        <p14:creationId xmlns:p14="http://schemas.microsoft.com/office/powerpoint/2010/main" val="98325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2" descr="Image result for digital oce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10" y="3793390"/>
            <a:ext cx="1101222" cy="110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68" y="2724455"/>
            <a:ext cx="1101222" cy="78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Love it or Hate it, Bootstrap is Winning the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10" y="1190954"/>
            <a:ext cx="975568" cy="7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JavaScript to Validate Email and Password Fields on Form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18" y="2173450"/>
            <a:ext cx="1383616" cy="81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951472" y="1877316"/>
            <a:ext cx="579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90408" y="3182570"/>
            <a:ext cx="579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51473" y="4546760"/>
            <a:ext cx="579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6433" y="1540637"/>
            <a:ext cx="4636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33" y="2173450"/>
            <a:ext cx="5216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Image result for rail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27" y="1581182"/>
            <a:ext cx="1570657" cy="59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6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1808225"/>
            <a:ext cx="2209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5195" y="1655520"/>
            <a:ext cx="2290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Encapsulation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User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Task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3065" y="258938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3065" y="333527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6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350110"/>
            <a:ext cx="6702560" cy="359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6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Task Management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1392527"/>
            <a:ext cx="3519327" cy="344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9722" y="1838739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722" y="360045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History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2192682"/>
            <a:ext cx="1188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0800" y="3954393"/>
            <a:ext cx="1188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960930"/>
            <a:ext cx="6871726" cy="122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(3.2) Design: Back-End</a:t>
            </a:r>
          </a:p>
        </p:txBody>
      </p:sp>
    </p:spTree>
    <p:extLst>
      <p:ext uri="{BB962C8B-B14F-4D97-AF65-F5344CB8AC3E}">
        <p14:creationId xmlns:p14="http://schemas.microsoft.com/office/powerpoint/2010/main" val="378330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</a:t>
            </a:r>
          </a:p>
          <a:p>
            <a:r>
              <a:rPr lang="en-US" dirty="0"/>
              <a:t>Rails Active Records</a:t>
            </a:r>
          </a:p>
        </p:txBody>
      </p:sp>
    </p:spTree>
    <p:extLst>
      <p:ext uri="{BB962C8B-B14F-4D97-AF65-F5344CB8AC3E}">
        <p14:creationId xmlns:p14="http://schemas.microsoft.com/office/powerpoint/2010/main" val="39365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Entities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808225"/>
            <a:ext cx="5992813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56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Username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Email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Password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has_many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:teams</a:t>
            </a:r>
          </a:p>
          <a:p>
            <a:pPr marL="0" indent="0">
              <a:buNone/>
            </a:pPr>
            <a:r>
              <a:rPr lang="en-US" dirty="0" err="1"/>
              <a:t>has_many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:tasks</a:t>
            </a:r>
            <a:r>
              <a:rPr lang="en-US" dirty="0"/>
              <a:t>, :through =&gt; </a:t>
            </a:r>
            <a:r>
              <a:rPr lang="en-US" dirty="0">
                <a:solidFill>
                  <a:schemeClr val="accent6"/>
                </a:solidFill>
              </a:rPr>
              <a:t>:teams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		(Description)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GithubURL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has_many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:users</a:t>
            </a:r>
          </a:p>
          <a:p>
            <a:pPr marL="0" indent="0">
              <a:buNone/>
            </a:pPr>
            <a:r>
              <a:rPr lang="en-US" dirty="0" err="1"/>
              <a:t>has_many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:tasks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400050" lvl="1" indent="0">
              <a:buNone/>
            </a:pPr>
            <a:r>
              <a:rPr lang="en-US" dirty="0"/>
              <a:t>(3.1) Front-End</a:t>
            </a:r>
          </a:p>
          <a:p>
            <a:pPr marL="400050" lvl="1" indent="0">
              <a:buNone/>
            </a:pPr>
            <a:r>
              <a:rPr lang="en-US" dirty="0"/>
              <a:t>(3.2) Back-End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/>
              <a:t>		(Description)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GithubURL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belongs_to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:team</a:t>
            </a:r>
          </a:p>
          <a:p>
            <a:pPr marL="0" indent="0">
              <a:buNone/>
            </a:pPr>
            <a:r>
              <a:rPr lang="en-US" dirty="0" err="1"/>
              <a:t>belongs_to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:user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960930"/>
            <a:ext cx="6871726" cy="122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 Demo</a:t>
            </a:r>
          </a:p>
        </p:txBody>
      </p:sp>
    </p:spTree>
    <p:extLst>
      <p:ext uri="{BB962C8B-B14F-4D97-AF65-F5344CB8AC3E}">
        <p14:creationId xmlns:p14="http://schemas.microsoft.com/office/powerpoint/2010/main" val="79492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Signup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Invite other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Direct Messages</a:t>
            </a:r>
          </a:p>
        </p:txBody>
      </p:sp>
    </p:spTree>
    <p:extLst>
      <p:ext uri="{BB962C8B-B14F-4D97-AF65-F5344CB8AC3E}">
        <p14:creationId xmlns:p14="http://schemas.microsoft.com/office/powerpoint/2010/main" val="217588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  <a:p>
            <a:r>
              <a:rPr lang="en-US" dirty="0"/>
              <a:t>SMTP Server</a:t>
            </a:r>
          </a:p>
          <a:p>
            <a:r>
              <a:rPr lang="en-US" dirty="0"/>
              <a:t>Loose GitHub integration</a:t>
            </a:r>
          </a:p>
        </p:txBody>
      </p:sp>
    </p:spTree>
    <p:extLst>
      <p:ext uri="{BB962C8B-B14F-4D97-AF65-F5344CB8AC3E}">
        <p14:creationId xmlns:p14="http://schemas.microsoft.com/office/powerpoint/2010/main" val="483511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Production</a:t>
            </a:r>
          </a:p>
          <a:p>
            <a:pPr lvl="1"/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76722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Experience </a:t>
            </a:r>
            <a:r>
              <a:rPr lang="en-US" dirty="0"/>
              <a:t>with: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Front-to-Back Vertical Slicing</a:t>
            </a:r>
          </a:p>
          <a:p>
            <a:r>
              <a:rPr lang="en-US" dirty="0"/>
              <a:t>CSS/HTML/JavaScript</a:t>
            </a:r>
          </a:p>
          <a:p>
            <a:r>
              <a:rPr lang="en-US" dirty="0"/>
              <a:t>Development to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9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960930"/>
            <a:ext cx="4428444" cy="122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15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960930"/>
            <a:ext cx="4428444" cy="122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Background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in Computer Science</a:t>
            </a:r>
          </a:p>
          <a:p>
            <a:r>
              <a:rPr lang="en-US" dirty="0"/>
              <a:t>Focus on Software Development</a:t>
            </a:r>
          </a:p>
          <a:p>
            <a:r>
              <a:rPr lang="en-US" dirty="0"/>
              <a:t>Post-Graduation</a:t>
            </a:r>
          </a:p>
          <a:p>
            <a:pPr lvl="1"/>
            <a:r>
              <a:rPr lang="en-US" dirty="0"/>
              <a:t>Cerner Dev Academy</a:t>
            </a:r>
          </a:p>
          <a:p>
            <a:pPr lvl="1"/>
            <a:r>
              <a:rPr lang="en-US" dirty="0"/>
              <a:t>Returning Intern</a:t>
            </a:r>
          </a:p>
        </p:txBody>
      </p:sp>
      <p:pic>
        <p:nvPicPr>
          <p:cNvPr id="4" name="Picture 4" descr="Kansas State Wildcats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1502815"/>
            <a:ext cx="1436421" cy="106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reland's First Babies Born with an Electronic Health Rec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61" y="2961331"/>
            <a:ext cx="1996438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8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Cerner Dev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Academy Management System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Behavior-Driven Development</a:t>
            </a:r>
          </a:p>
          <a:p>
            <a:pPr lvl="1"/>
            <a:r>
              <a:rPr lang="en-US" dirty="0"/>
              <a:t>Continuous Integration</a:t>
            </a:r>
          </a:p>
          <a:p>
            <a:pPr lvl="1"/>
            <a:r>
              <a:rPr lang="en-US" dirty="0"/>
              <a:t>Unit Testing</a:t>
            </a:r>
          </a:p>
        </p:txBody>
      </p:sp>
      <p:pic>
        <p:nvPicPr>
          <p:cNvPr id="6" name="Picture 8" descr="Image result for rai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1350110"/>
            <a:ext cx="2674577" cy="10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0" y="2724455"/>
            <a:ext cx="1068935" cy="10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05" y="2877160"/>
            <a:ext cx="1028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960930"/>
            <a:ext cx="6871726" cy="122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Purpose</a:t>
            </a:r>
          </a:p>
        </p:txBody>
      </p:sp>
    </p:spTree>
    <p:extLst>
      <p:ext uri="{BB962C8B-B14F-4D97-AF65-F5344CB8AC3E}">
        <p14:creationId xmlns:p14="http://schemas.microsoft.com/office/powerpoint/2010/main" val="20804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Cluster is a project management tool for software development teams</a:t>
            </a:r>
          </a:p>
          <a:p>
            <a:pPr marL="0" indent="0">
              <a:buNone/>
            </a:pPr>
            <a:endParaRPr lang="en-US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provides team members with an immediate answer to the question:</a:t>
            </a:r>
          </a:p>
          <a:p>
            <a:pPr marL="0" indent="0">
              <a:buNone/>
            </a:pPr>
            <a:endParaRPr lang="en-US" b="1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“who is doing what, and how much time do they need?”</a:t>
            </a:r>
          </a:p>
        </p:txBody>
      </p:sp>
    </p:spTree>
    <p:extLst>
      <p:ext uri="{BB962C8B-B14F-4D97-AF65-F5344CB8AC3E}">
        <p14:creationId xmlns:p14="http://schemas.microsoft.com/office/powerpoint/2010/main" val="5681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is hosted on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is separated by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 members trust one another</a:t>
            </a:r>
          </a:p>
          <a:p>
            <a:pPr marL="400050" lvl="1" indent="0">
              <a:buNone/>
            </a:pPr>
            <a:r>
              <a:rPr lang="en-US" dirty="0"/>
              <a:t>	(Jira-oriented permissions – for now)</a:t>
            </a:r>
          </a:p>
        </p:txBody>
      </p:sp>
    </p:spTree>
    <p:extLst>
      <p:ext uri="{BB962C8B-B14F-4D97-AF65-F5344CB8AC3E}">
        <p14:creationId xmlns:p14="http://schemas.microsoft.com/office/powerpoint/2010/main" val="275896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from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Setup</a:t>
            </a:r>
          </a:p>
          <a:p>
            <a:r>
              <a:rPr lang="en-US" dirty="0"/>
              <a:t>Social network-based</a:t>
            </a:r>
          </a:p>
          <a:p>
            <a:r>
              <a:rPr lang="en-US" dirty="0"/>
              <a:t>Replaces the “</a:t>
            </a:r>
            <a:r>
              <a:rPr lang="en-US" b="1" dirty="0"/>
              <a:t>game of telephone</a:t>
            </a:r>
            <a:r>
              <a:rPr lang="en-US" dirty="0"/>
              <a:t>” with a picture</a:t>
            </a:r>
          </a:p>
        </p:txBody>
      </p:sp>
    </p:spTree>
    <p:extLst>
      <p:ext uri="{BB962C8B-B14F-4D97-AF65-F5344CB8AC3E}">
        <p14:creationId xmlns:p14="http://schemas.microsoft.com/office/powerpoint/2010/main" val="27589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161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Cluster</vt:lpstr>
      <vt:lpstr>Contents</vt:lpstr>
      <vt:lpstr>PowerPoint Presentation</vt:lpstr>
      <vt:lpstr>About Me</vt:lpstr>
      <vt:lpstr>Cerner Dev Academy</vt:lpstr>
      <vt:lpstr>PowerPoint Presentation</vt:lpstr>
      <vt:lpstr>Purpose</vt:lpstr>
      <vt:lpstr>Assumptions</vt:lpstr>
      <vt:lpstr>Difference from Jira</vt:lpstr>
      <vt:lpstr>PowerPoint Presentation</vt:lpstr>
      <vt:lpstr>Framework</vt:lpstr>
      <vt:lpstr>Cards</vt:lpstr>
      <vt:lpstr>Teams</vt:lpstr>
      <vt:lpstr>Task Management</vt:lpstr>
      <vt:lpstr>PowerPoint Presentation</vt:lpstr>
      <vt:lpstr>Back-End</vt:lpstr>
      <vt:lpstr>Relational Entities</vt:lpstr>
      <vt:lpstr>User</vt:lpstr>
      <vt:lpstr>Team</vt:lpstr>
      <vt:lpstr>Task</vt:lpstr>
      <vt:lpstr>PowerPoint Presentation</vt:lpstr>
      <vt:lpstr>Features</vt:lpstr>
      <vt:lpstr>Limitations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2019-12-13T04:30:05Z</dcterms:modified>
</cp:coreProperties>
</file>