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7" r:id="rId5"/>
    <p:sldId id="265" r:id="rId6"/>
    <p:sldId id="27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198"/>
    <a:srgbClr val="1C1C1C"/>
    <a:srgbClr val="422C16"/>
    <a:srgbClr val="0C788E"/>
    <a:srgbClr val="000099"/>
    <a:srgbClr val="3366FF"/>
    <a:srgbClr val="004C00"/>
    <a:srgbClr val="3E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1" autoAdjust="0"/>
    <p:restoredTop sz="94652" autoAdjust="0"/>
  </p:normalViewPr>
  <p:slideViewPr>
    <p:cSldViewPr>
      <p:cViewPr>
        <p:scale>
          <a:sx n="127" d="100"/>
          <a:sy n="127" d="100"/>
        </p:scale>
        <p:origin x="-15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B177A-C396-41B3-9CD5-C210A0DBE36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578C9-52A2-4636-B4F8-943958C6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9D30-2FDC-4F03-A075-44923ABC8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A742-FFC1-4C7F-8EA5-0E84E7B1666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26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E6383-4B13-40F6-B341-5ACD693DCD4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37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DF158-7A7B-47D0-B1D8-9970107819D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4041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9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D1BDA-582A-4C1D-B21D-999E2BF3C90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78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0FBD8-C387-48D5-A22A-2664321109A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58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C0CE9-420C-4F4C-B623-A4C80D267DC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043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A2F93-21E1-4F78-AF56-F4F0A453C73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838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B106-6075-43CD-AAD4-AB9A45D900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73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132A2-4BB4-4A49-A1B3-ABE5EBB4CE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356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C8784-3B93-408C-84F9-A16A3FE58EA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223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ADEE3-EBEC-41D2-B3E5-5C54295ADBD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3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F0473D-79F4-4EBE-B8C9-7A234FCDE28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fake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476375" y="4797425"/>
            <a:ext cx="7343775" cy="544513"/>
          </a:xfrm>
          <a:noFill/>
          <a:ln/>
        </p:spPr>
        <p:txBody>
          <a:bodyPr/>
          <a:lstStyle/>
          <a:p>
            <a:pPr algn="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Conquer</a:t>
            </a:r>
            <a:endParaRPr lang="es-ES" altLang="en-US" sz="5000" dirty="0">
              <a:solidFill>
                <a:schemeClr val="accent2"/>
              </a:solidFill>
            </a:endParaRPr>
          </a:p>
        </p:txBody>
      </p:sp>
      <p:sp>
        <p:nvSpPr>
          <p:cNvPr id="2159" name="Rectangle 111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5589588"/>
            <a:ext cx="6048375" cy="649287"/>
          </a:xfrm>
          <a:noFill/>
          <a:ln/>
        </p:spPr>
        <p:txBody>
          <a:bodyPr/>
          <a:lstStyle/>
          <a:p>
            <a:pPr algn="r"/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management</a:t>
            </a:r>
            <a:endParaRPr lang="es-ES" altLang="en-US" sz="2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s-ES" altLang="en-US" sz="25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ith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loose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rgbClr val="00B050"/>
                </a:solidFill>
              </a:rPr>
              <a:t>GitHub</a:t>
            </a:r>
            <a:r>
              <a:rPr lang="es-ES" altLang="en-US" sz="2500" dirty="0" smtClean="0">
                <a:solidFill>
                  <a:srgbClr val="00B050"/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integration</a:t>
            </a:r>
            <a:endParaRPr lang="es-ES" altLang="en-US" sz="25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5162" y="3561649"/>
            <a:ext cx="1548797" cy="3662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Fix Client GUI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02880" y="3619167"/>
            <a:ext cx="1535732" cy="403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Implement Authentication</a:t>
            </a:r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393999"/>
              </p:ext>
            </p:extLst>
          </p:nvPr>
        </p:nvGraphicFramePr>
        <p:xfrm>
          <a:off x="6314391" y="1485758"/>
          <a:ext cx="2746640" cy="27163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73320"/>
                <a:gridCol w="1373320"/>
              </a:tblGrid>
              <a:tr h="4100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Finished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Client GUI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Web socket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hlinkClick r:id="rId3" action="ppaction://hlinkfile"/>
                        </a:rPr>
                        <a:t>Implement Forgot Password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 action="ppaction://hlinkfile"/>
                        </a:rPr>
                        <a:t>Reformat Price</a:t>
                      </a:r>
                      <a:r>
                        <a:rPr lang="en-US" sz="1400" baseline="0" dirty="0" smtClean="0">
                          <a:hlinkClick r:id="rId3" action="ppaction://hlinkfile"/>
                        </a:rPr>
                        <a:t> Display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657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+ Add</a:t>
                      </a:r>
                      <a:r>
                        <a:rPr lang="en-US" sz="1400" baseline="0" dirty="0" smtClean="0"/>
                        <a:t> Task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8735"/>
              </p:ext>
            </p:extLst>
          </p:nvPr>
        </p:nvGraphicFramePr>
        <p:xfrm>
          <a:off x="311335" y="1965895"/>
          <a:ext cx="2219074" cy="1637138"/>
        </p:xfrm>
        <a:graphic>
          <a:graphicData uri="http://schemas.openxmlformats.org/drawingml/2006/table">
            <a:tbl>
              <a:tblPr/>
              <a:tblGrid>
                <a:gridCol w="1114188"/>
                <a:gridCol w="1104886"/>
              </a:tblGrid>
              <a:tr h="6414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Jake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2:35:00</a:t>
                      </a: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98" y="3729745"/>
            <a:ext cx="264414" cy="26441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542"/>
              </p:ext>
            </p:extLst>
          </p:nvPr>
        </p:nvGraphicFramePr>
        <p:xfrm>
          <a:off x="3000375" y="1929303"/>
          <a:ext cx="2209800" cy="1625329"/>
        </p:xfrm>
        <a:graphic>
          <a:graphicData uri="http://schemas.openxmlformats.org/drawingml/2006/table">
            <a:tbl>
              <a:tblPr/>
              <a:tblGrid>
                <a:gridCol w="1109531"/>
                <a:gridCol w="1100269"/>
              </a:tblGrid>
              <a:tr h="6606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Luke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3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18:45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36" y="3507022"/>
            <a:ext cx="226313" cy="226313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25" y="3648545"/>
            <a:ext cx="279334" cy="279334"/>
          </a:xfrm>
          <a:prstGeom prst="rect">
            <a:avLst/>
          </a:prstGeom>
        </p:spPr>
      </p:pic>
      <p:pic>
        <p:nvPicPr>
          <p:cNvPr id="20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36" y="3087567"/>
            <a:ext cx="245192" cy="245192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r="25174"/>
          <a:stretch/>
        </p:blipFill>
        <p:spPr bwMode="auto">
          <a:xfrm>
            <a:off x="8438281" y="365760"/>
            <a:ext cx="600635" cy="63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01649" y="90846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stable</a:t>
            </a:r>
            <a:endParaRPr lang="en-US" sz="1400" b="1" dirty="0"/>
          </a:p>
        </p:txBody>
      </p:sp>
      <p:pic>
        <p:nvPicPr>
          <p:cNvPr id="1038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99" y="3126720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38" y="3501615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5279" y="3087567"/>
            <a:ext cx="242523" cy="2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7623" y="3497334"/>
            <a:ext cx="251425" cy="2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4338322" y="2837374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685042" y="6022562"/>
            <a:ext cx="1808601" cy="403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Implement Web Socket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053"/>
              </p:ext>
            </p:extLst>
          </p:nvPr>
        </p:nvGraphicFramePr>
        <p:xfrm>
          <a:off x="283772" y="4368261"/>
          <a:ext cx="2219074" cy="1637138"/>
        </p:xfrm>
        <a:graphic>
          <a:graphicData uri="http://schemas.openxmlformats.org/drawingml/2006/table">
            <a:tbl>
              <a:tblPr/>
              <a:tblGrid>
                <a:gridCol w="1114188"/>
                <a:gridCol w="1104886"/>
              </a:tblGrid>
              <a:tr h="6414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Zach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5:00:00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61" y="6091977"/>
            <a:ext cx="264414" cy="264414"/>
          </a:xfrm>
          <a:prstGeom prst="rect">
            <a:avLst/>
          </a:prstGeom>
        </p:spPr>
      </p:pic>
      <p:pic>
        <p:nvPicPr>
          <p:cNvPr id="78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1675881" y="2882832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1642714" y="5280690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49735" y="42148"/>
            <a:ext cx="1223412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Conquer</a:t>
            </a:r>
            <a:endParaRPr lang="en-US" dirty="0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5163"/>
            <a:ext cx="8229600" cy="981075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Team Page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pic>
        <p:nvPicPr>
          <p:cNvPr id="141314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9061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43" y="3061992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0281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Review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Build Teams</a:t>
            </a:r>
          </a:p>
          <a:p>
            <a:r>
              <a:rPr lang="en-US" altLang="en-US" dirty="0" smtClean="0"/>
              <a:t>Create and Assign Tasks</a:t>
            </a:r>
          </a:p>
          <a:p>
            <a:r>
              <a:rPr lang="en-US" altLang="en-US" dirty="0" smtClean="0"/>
              <a:t>Send Direct Messages</a:t>
            </a:r>
          </a:p>
          <a:p>
            <a:r>
              <a:rPr lang="en-US" altLang="en-US" dirty="0" smtClean="0"/>
              <a:t>Email Invitations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 and Login</a:t>
            </a:r>
          </a:p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Create Team / My Teams</a:t>
            </a:r>
          </a:p>
          <a:p>
            <a:r>
              <a:rPr lang="en-US" dirty="0" smtClean="0"/>
              <a:t>Invites</a:t>
            </a:r>
            <a:endParaRPr lang="en-US" dirty="0"/>
          </a:p>
          <a:p>
            <a:r>
              <a:rPr lang="en-US" dirty="0"/>
              <a:t>Task Management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 smtClean="0"/>
              <a:t>Visual Countdown</a:t>
            </a:r>
            <a:endParaRPr lang="en-US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55536"/>
            <a:ext cx="648072" cy="5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79472"/>
            <a:ext cx="648072" cy="5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6071"/>
            <a:ext cx="648072" cy="5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7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4" name="Picture 2" descr="https://pbs.twimg.com/profile_images/691206086955790336/CDMbA57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11429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Spec for test automation scripts – Asif Ahmed Sarj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1312182" cy="9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upload.wikimedia.org/wikipedia/commons/thumb/9/93/Amazon_Web_Services_Logo.svg/1200px-Amazon_Web_Service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2"/>
            <a:ext cx="1705628" cy="10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8" y="2276872"/>
            <a:ext cx="8855620" cy="202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videnConquer">
            <a:extLst>
              <a:ext uri="FC6DB8EF-AC33-442E-9CE5-CA58A19A19E7">
                <a16:creationId xmlns:a16="http://schemas.microsoft.com/office/drawing/2014/main" xmlns:p14="http://schemas.microsoft.com/office/powerpoint/2010/main" xmlns="" id="4BBA89F4-8C10-453D-B202-10390481FDDE"/>
              </a:ext>
            </a:extLst>
          </p:cNvPr>
          <p:cNvSpPr txBox="1">
            <a:spLocks/>
          </p:cNvSpPr>
          <p:nvPr/>
        </p:nvSpPr>
        <p:spPr bwMode="auto">
          <a:xfrm>
            <a:off x="3308466" y="404664"/>
            <a:ext cx="24669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1" kern="0" dirty="0" smtClean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Timeline</a:t>
            </a:r>
            <a:endParaRPr lang="en-US" sz="3600" b="1" kern="0" dirty="0">
              <a:solidFill>
                <a:srgbClr val="202124"/>
              </a:solidFill>
              <a:latin typeface="Arial" panose="02020603050405020304" pitchFamily="18" charset="0"/>
              <a:cs typeface="Arial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03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84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Diseño predeterminado</vt:lpstr>
      <vt:lpstr>Conquer</vt:lpstr>
      <vt:lpstr>Team Page</vt:lpstr>
      <vt:lpstr>Review</vt:lpstr>
      <vt:lpstr>Progress</vt:lpstr>
      <vt:lpstr>Implementation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Jake Willson</cp:lastModifiedBy>
  <cp:revision>588</cp:revision>
  <dcterms:created xsi:type="dcterms:W3CDTF">2010-05-23T14:28:12Z</dcterms:created>
  <dcterms:modified xsi:type="dcterms:W3CDTF">2019-10-21T19:30:32Z</dcterms:modified>
</cp:coreProperties>
</file>