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7" r:id="rId5"/>
    <p:sldId id="261"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EC212B-49C0-42FC-924C-AEBEFE7D01B2}" v="8" dt="2020-08-01T19:33:08.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0" d="100"/>
          <a:sy n="110" d="100"/>
        </p:scale>
        <p:origin x="2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e Ehlers" userId="S::jake.ehlers@springboarddac.onmicrosoft.com::fa155660-cb41-4733-bb30-b6ae2bb95220" providerId="AD" clId="Web-{1E615F9C-96ED-90A4-D44E-3505103E24B9}"/>
    <pc:docChg chg="modSld">
      <pc:chgData name="Jake Ehlers" userId="S::jake.ehlers@springboarddac.onmicrosoft.com::fa155660-cb41-4733-bb30-b6ae2bb95220" providerId="AD" clId="Web-{1E615F9C-96ED-90A4-D44E-3505103E24B9}" dt="2020-07-28T23:36:54.627" v="11" actId="20577"/>
      <pc:docMkLst>
        <pc:docMk/>
      </pc:docMkLst>
      <pc:sldChg chg="modSp">
        <pc:chgData name="Jake Ehlers" userId="S::jake.ehlers@springboarddac.onmicrosoft.com::fa155660-cb41-4733-bb30-b6ae2bb95220" providerId="AD" clId="Web-{1E615F9C-96ED-90A4-D44E-3505103E24B9}" dt="2020-07-28T23:36:52.393" v="9" actId="20577"/>
        <pc:sldMkLst>
          <pc:docMk/>
          <pc:sldMk cId="109857222" sldId="256"/>
        </pc:sldMkLst>
        <pc:spChg chg="mod">
          <ac:chgData name="Jake Ehlers" userId="S::jake.ehlers@springboarddac.onmicrosoft.com::fa155660-cb41-4733-bb30-b6ae2bb95220" providerId="AD" clId="Web-{1E615F9C-96ED-90A4-D44E-3505103E24B9}" dt="2020-07-28T23:36:52.393" v="9" actId="20577"/>
          <ac:spMkLst>
            <pc:docMk/>
            <pc:sldMk cId="109857222" sldId="256"/>
            <ac:spMk id="2" creationId="{00000000-0000-0000-0000-000000000000}"/>
          </ac:spMkLst>
        </pc:spChg>
      </pc:sldChg>
      <pc:sldChg chg="modSp">
        <pc:chgData name="Jake Ehlers" userId="S::jake.ehlers@springboarddac.onmicrosoft.com::fa155660-cb41-4733-bb30-b6ae2bb95220" providerId="AD" clId="Web-{1E615F9C-96ED-90A4-D44E-3505103E24B9}" dt="2020-07-28T23:36:37.689" v="0" actId="20577"/>
        <pc:sldMkLst>
          <pc:docMk/>
          <pc:sldMk cId="3586415508" sldId="258"/>
        </pc:sldMkLst>
        <pc:spChg chg="mod">
          <ac:chgData name="Jake Ehlers" userId="S::jake.ehlers@springboarddac.onmicrosoft.com::fa155660-cb41-4733-bb30-b6ae2bb95220" providerId="AD" clId="Web-{1E615F9C-96ED-90A4-D44E-3505103E24B9}" dt="2020-07-28T23:36:37.689" v="0" actId="20577"/>
          <ac:spMkLst>
            <pc:docMk/>
            <pc:sldMk cId="3586415508" sldId="258"/>
            <ac:spMk id="2" creationId="{A739B4F8-46A7-47CC-83AE-B847D69ACB8F}"/>
          </ac:spMkLst>
        </pc:spChg>
      </pc:sldChg>
    </pc:docChg>
  </pc:docChgLst>
  <pc:docChgLst>
    <pc:chgData name="Jake Ehlers" userId="fa155660-cb41-4733-bb30-b6ae2bb95220" providerId="ADAL" clId="{98ED781F-6B54-4ADA-A2B7-13C97766C58C}"/>
    <pc:docChg chg="custSel mod addSld modSld sldOrd">
      <pc:chgData name="Jake Ehlers" userId="fa155660-cb41-4733-bb30-b6ae2bb95220" providerId="ADAL" clId="{98ED781F-6B54-4ADA-A2B7-13C97766C58C}" dt="2020-07-20T23:28:59.737" v="3678" actId="208"/>
      <pc:docMkLst>
        <pc:docMk/>
      </pc:docMkLst>
      <pc:sldChg chg="addSp modSp mod setBg">
        <pc:chgData name="Jake Ehlers" userId="fa155660-cb41-4733-bb30-b6ae2bb95220" providerId="ADAL" clId="{98ED781F-6B54-4ADA-A2B7-13C97766C58C}" dt="2020-07-20T21:47:40.717" v="170" actId="26606"/>
        <pc:sldMkLst>
          <pc:docMk/>
          <pc:sldMk cId="109857222" sldId="256"/>
        </pc:sldMkLst>
        <pc:spChg chg="mod">
          <ac:chgData name="Jake Ehlers" userId="fa155660-cb41-4733-bb30-b6ae2bb95220" providerId="ADAL" clId="{98ED781F-6B54-4ADA-A2B7-13C97766C58C}" dt="2020-07-20T21:47:40.717" v="170" actId="26606"/>
          <ac:spMkLst>
            <pc:docMk/>
            <pc:sldMk cId="109857222" sldId="256"/>
            <ac:spMk id="2" creationId="{00000000-0000-0000-0000-000000000000}"/>
          </ac:spMkLst>
        </pc:spChg>
        <pc:spChg chg="mod">
          <ac:chgData name="Jake Ehlers" userId="fa155660-cb41-4733-bb30-b6ae2bb95220" providerId="ADAL" clId="{98ED781F-6B54-4ADA-A2B7-13C97766C58C}" dt="2020-07-20T21:47:40.717" v="170" actId="26606"/>
          <ac:spMkLst>
            <pc:docMk/>
            <pc:sldMk cId="109857222" sldId="256"/>
            <ac:spMk id="3" creationId="{00000000-0000-0000-0000-000000000000}"/>
          </ac:spMkLst>
        </pc:spChg>
        <pc:spChg chg="add">
          <ac:chgData name="Jake Ehlers" userId="fa155660-cb41-4733-bb30-b6ae2bb95220" providerId="ADAL" clId="{98ED781F-6B54-4ADA-A2B7-13C97766C58C}" dt="2020-07-20T21:47:40.717" v="170" actId="26606"/>
          <ac:spMkLst>
            <pc:docMk/>
            <pc:sldMk cId="109857222" sldId="256"/>
            <ac:spMk id="73" creationId="{569C1A01-6FB5-43CE-ADCC-936728ACAC0D}"/>
          </ac:spMkLst>
        </pc:spChg>
        <pc:picChg chg="add">
          <ac:chgData name="Jake Ehlers" userId="fa155660-cb41-4733-bb30-b6ae2bb95220" providerId="ADAL" clId="{98ED781F-6B54-4ADA-A2B7-13C97766C58C}" dt="2020-07-20T21:47:40.717" v="170" actId="26606"/>
          <ac:picMkLst>
            <pc:docMk/>
            <pc:sldMk cId="109857222" sldId="256"/>
            <ac:picMk id="71" creationId="{EE09A529-E47C-4634-BB98-0A9526C372B4}"/>
          </ac:picMkLst>
        </pc:picChg>
        <pc:picChg chg="add mod ord">
          <ac:chgData name="Jake Ehlers" userId="fa155660-cb41-4733-bb30-b6ae2bb95220" providerId="ADAL" clId="{98ED781F-6B54-4ADA-A2B7-13C97766C58C}" dt="2020-07-20T21:47:40.717" v="170" actId="26606"/>
          <ac:picMkLst>
            <pc:docMk/>
            <pc:sldMk cId="109857222" sldId="256"/>
            <ac:picMk id="1026" creationId="{1EA3C47B-8EC9-45EE-9544-D08D250F5AB6}"/>
          </ac:picMkLst>
        </pc:picChg>
      </pc:sldChg>
      <pc:sldChg chg="addSp delSp modSp add ord">
        <pc:chgData name="Jake Ehlers" userId="fa155660-cb41-4733-bb30-b6ae2bb95220" providerId="ADAL" clId="{98ED781F-6B54-4ADA-A2B7-13C97766C58C}" dt="2020-07-20T22:14:42.888" v="876" actId="20577"/>
        <pc:sldMkLst>
          <pc:docMk/>
          <pc:sldMk cId="1911999629" sldId="257"/>
        </pc:sldMkLst>
        <pc:spChg chg="mod">
          <ac:chgData name="Jake Ehlers" userId="fa155660-cb41-4733-bb30-b6ae2bb95220" providerId="ADAL" clId="{98ED781F-6B54-4ADA-A2B7-13C97766C58C}" dt="2020-07-20T22:14:42.888" v="876" actId="20577"/>
          <ac:spMkLst>
            <pc:docMk/>
            <pc:sldMk cId="1911999629" sldId="257"/>
            <ac:spMk id="2" creationId="{73391C55-D5DE-471B-96E8-84C835C395F5}"/>
          </ac:spMkLst>
        </pc:spChg>
        <pc:spChg chg="del">
          <ac:chgData name="Jake Ehlers" userId="fa155660-cb41-4733-bb30-b6ae2bb95220" providerId="ADAL" clId="{98ED781F-6B54-4ADA-A2B7-13C97766C58C}" dt="2020-07-18T21:52:07.480" v="1"/>
          <ac:spMkLst>
            <pc:docMk/>
            <pc:sldMk cId="1911999629" sldId="257"/>
            <ac:spMk id="3" creationId="{DFD66F9E-3FA9-4837-BFBB-8AC8189422FB}"/>
          </ac:spMkLst>
        </pc:spChg>
        <pc:picChg chg="add mod">
          <ac:chgData name="Jake Ehlers" userId="fa155660-cb41-4733-bb30-b6ae2bb95220" providerId="ADAL" clId="{98ED781F-6B54-4ADA-A2B7-13C97766C58C}" dt="2020-07-20T22:14:15.981" v="803" actId="14100"/>
          <ac:picMkLst>
            <pc:docMk/>
            <pc:sldMk cId="1911999629" sldId="257"/>
            <ac:picMk id="1026" creationId="{FACD47A6-7436-44ED-90B5-51E86094E1FB}"/>
          </ac:picMkLst>
        </pc:picChg>
        <pc:picChg chg="add mod">
          <ac:chgData name="Jake Ehlers" userId="fa155660-cb41-4733-bb30-b6ae2bb95220" providerId="ADAL" clId="{98ED781F-6B54-4ADA-A2B7-13C97766C58C}" dt="2020-07-18T21:54:39.339" v="35" actId="14100"/>
          <ac:picMkLst>
            <pc:docMk/>
            <pc:sldMk cId="1911999629" sldId="257"/>
            <ac:picMk id="1028" creationId="{EB9C005B-C943-42E8-877C-AC4B3903F853}"/>
          </ac:picMkLst>
        </pc:picChg>
      </pc:sldChg>
      <pc:sldChg chg="addSp delSp modSp add ord">
        <pc:chgData name="Jake Ehlers" userId="fa155660-cb41-4733-bb30-b6ae2bb95220" providerId="ADAL" clId="{98ED781F-6B54-4ADA-A2B7-13C97766C58C}" dt="2020-07-20T22:33:08.763" v="1825" actId="208"/>
        <pc:sldMkLst>
          <pc:docMk/>
          <pc:sldMk cId="3586415508" sldId="258"/>
        </pc:sldMkLst>
        <pc:spChg chg="mod">
          <ac:chgData name="Jake Ehlers" userId="fa155660-cb41-4733-bb30-b6ae2bb95220" providerId="ADAL" clId="{98ED781F-6B54-4ADA-A2B7-13C97766C58C}" dt="2020-07-20T22:17:16.314" v="1313" actId="20577"/>
          <ac:spMkLst>
            <pc:docMk/>
            <pc:sldMk cId="3586415508" sldId="258"/>
            <ac:spMk id="2" creationId="{A739B4F8-46A7-47CC-83AE-B847D69ACB8F}"/>
          </ac:spMkLst>
        </pc:spChg>
        <pc:spChg chg="del">
          <ac:chgData name="Jake Ehlers" userId="fa155660-cb41-4733-bb30-b6ae2bb95220" providerId="ADAL" clId="{98ED781F-6B54-4ADA-A2B7-13C97766C58C}" dt="2020-07-18T21:55:57.246" v="38"/>
          <ac:spMkLst>
            <pc:docMk/>
            <pc:sldMk cId="3586415508" sldId="258"/>
            <ac:spMk id="3" creationId="{08250A79-A212-4207-9DAA-19E52FB644D5}"/>
          </ac:spMkLst>
        </pc:spChg>
        <pc:spChg chg="add mod">
          <ac:chgData name="Jake Ehlers" userId="fa155660-cb41-4733-bb30-b6ae2bb95220" providerId="ADAL" clId="{98ED781F-6B54-4ADA-A2B7-13C97766C58C}" dt="2020-07-20T22:33:08.763" v="1825" actId="208"/>
          <ac:spMkLst>
            <pc:docMk/>
            <pc:sldMk cId="3586415508" sldId="258"/>
            <ac:spMk id="4" creationId="{FF7C61E0-A4DA-4ABF-B4B6-EBA203A2960F}"/>
          </ac:spMkLst>
        </pc:spChg>
        <pc:picChg chg="add mod">
          <ac:chgData name="Jake Ehlers" userId="fa155660-cb41-4733-bb30-b6ae2bb95220" providerId="ADAL" clId="{98ED781F-6B54-4ADA-A2B7-13C97766C58C}" dt="2020-07-18T21:56:28.552" v="49" actId="1076"/>
          <ac:picMkLst>
            <pc:docMk/>
            <pc:sldMk cId="3586415508" sldId="258"/>
            <ac:picMk id="2050" creationId="{DE05AE65-4796-4687-838C-C2961C6B815B}"/>
          </ac:picMkLst>
        </pc:picChg>
      </pc:sldChg>
      <pc:sldChg chg="addSp delSp modSp add">
        <pc:chgData name="Jake Ehlers" userId="fa155660-cb41-4733-bb30-b6ae2bb95220" providerId="ADAL" clId="{98ED781F-6B54-4ADA-A2B7-13C97766C58C}" dt="2020-07-20T22:11:40.303" v="546" actId="404"/>
        <pc:sldMkLst>
          <pc:docMk/>
          <pc:sldMk cId="4212934" sldId="259"/>
        </pc:sldMkLst>
        <pc:spChg chg="mod">
          <ac:chgData name="Jake Ehlers" userId="fa155660-cb41-4733-bb30-b6ae2bb95220" providerId="ADAL" clId="{98ED781F-6B54-4ADA-A2B7-13C97766C58C}" dt="2020-07-20T22:11:40.303" v="546" actId="404"/>
          <ac:spMkLst>
            <pc:docMk/>
            <pc:sldMk cId="4212934" sldId="259"/>
            <ac:spMk id="2" creationId="{424E67DC-A09A-4826-B11D-120A47B084AE}"/>
          </ac:spMkLst>
        </pc:spChg>
        <pc:spChg chg="del">
          <ac:chgData name="Jake Ehlers" userId="fa155660-cb41-4733-bb30-b6ae2bb95220" providerId="ADAL" clId="{98ED781F-6B54-4ADA-A2B7-13C97766C58C}" dt="2020-07-18T22:06:12.226" v="60"/>
          <ac:spMkLst>
            <pc:docMk/>
            <pc:sldMk cId="4212934" sldId="259"/>
            <ac:spMk id="3" creationId="{40E7E8DA-400E-4FC8-89C7-2596D919A03C}"/>
          </ac:spMkLst>
        </pc:spChg>
        <pc:spChg chg="add del mod">
          <ac:chgData name="Jake Ehlers" userId="fa155660-cb41-4733-bb30-b6ae2bb95220" providerId="ADAL" clId="{98ED781F-6B54-4ADA-A2B7-13C97766C58C}" dt="2020-07-18T22:06:33.458" v="62"/>
          <ac:spMkLst>
            <pc:docMk/>
            <pc:sldMk cId="4212934" sldId="259"/>
            <ac:spMk id="4" creationId="{D56C5C37-548B-4480-8AEA-065B147219BD}"/>
          </ac:spMkLst>
        </pc:spChg>
        <pc:picChg chg="add del">
          <ac:chgData name="Jake Ehlers" userId="fa155660-cb41-4733-bb30-b6ae2bb95220" providerId="ADAL" clId="{98ED781F-6B54-4ADA-A2B7-13C97766C58C}" dt="2020-07-18T22:06:15.611" v="61" actId="478"/>
          <ac:picMkLst>
            <pc:docMk/>
            <pc:sldMk cId="4212934" sldId="259"/>
            <ac:picMk id="3074" creationId="{367546F0-F714-42BF-BBCC-49D37A9FFC4D}"/>
          </ac:picMkLst>
        </pc:picChg>
        <pc:picChg chg="add mod">
          <ac:chgData name="Jake Ehlers" userId="fa155660-cb41-4733-bb30-b6ae2bb95220" providerId="ADAL" clId="{98ED781F-6B54-4ADA-A2B7-13C97766C58C}" dt="2020-07-18T22:07:21.490" v="72" actId="14100"/>
          <ac:picMkLst>
            <pc:docMk/>
            <pc:sldMk cId="4212934" sldId="259"/>
            <ac:picMk id="3076" creationId="{4004B8B1-BEE0-4A70-B3CC-5ABDAF9EC968}"/>
          </ac:picMkLst>
        </pc:picChg>
        <pc:picChg chg="add mod">
          <ac:chgData name="Jake Ehlers" userId="fa155660-cb41-4733-bb30-b6ae2bb95220" providerId="ADAL" clId="{98ED781F-6B54-4ADA-A2B7-13C97766C58C}" dt="2020-07-18T22:07:18.593" v="71" actId="14100"/>
          <ac:picMkLst>
            <pc:docMk/>
            <pc:sldMk cId="4212934" sldId="259"/>
            <ac:picMk id="3078" creationId="{7EBB9F04-515C-4371-A1BB-D15EB690B1B2}"/>
          </ac:picMkLst>
        </pc:picChg>
      </pc:sldChg>
      <pc:sldChg chg="modSp add">
        <pc:chgData name="Jake Ehlers" userId="fa155660-cb41-4733-bb30-b6ae2bb95220" providerId="ADAL" clId="{98ED781F-6B54-4ADA-A2B7-13C97766C58C}" dt="2020-07-20T23:28:53.864" v="3677" actId="208"/>
        <pc:sldMkLst>
          <pc:docMk/>
          <pc:sldMk cId="3787673140" sldId="260"/>
        </pc:sldMkLst>
        <pc:spChg chg="mod">
          <ac:chgData name="Jake Ehlers" userId="fa155660-cb41-4733-bb30-b6ae2bb95220" providerId="ADAL" clId="{98ED781F-6B54-4ADA-A2B7-13C97766C58C}" dt="2020-07-20T23:16:27.355" v="2056" actId="20577"/>
          <ac:spMkLst>
            <pc:docMk/>
            <pc:sldMk cId="3787673140" sldId="260"/>
            <ac:spMk id="2" creationId="{B615509B-E45F-4ACF-933E-0F889938B084}"/>
          </ac:spMkLst>
        </pc:spChg>
        <pc:spChg chg="mod">
          <ac:chgData name="Jake Ehlers" userId="fa155660-cb41-4733-bb30-b6ae2bb95220" providerId="ADAL" clId="{98ED781F-6B54-4ADA-A2B7-13C97766C58C}" dt="2020-07-20T23:28:53.864" v="3677" actId="208"/>
          <ac:spMkLst>
            <pc:docMk/>
            <pc:sldMk cId="3787673140" sldId="260"/>
            <ac:spMk id="3" creationId="{81B4A854-A055-452C-AF11-FDB7DC0345F8}"/>
          </ac:spMkLst>
        </pc:spChg>
      </pc:sldChg>
      <pc:sldChg chg="modSp add">
        <pc:chgData name="Jake Ehlers" userId="fa155660-cb41-4733-bb30-b6ae2bb95220" providerId="ADAL" clId="{98ED781F-6B54-4ADA-A2B7-13C97766C58C}" dt="2020-07-20T23:28:59.737" v="3678" actId="208"/>
        <pc:sldMkLst>
          <pc:docMk/>
          <pc:sldMk cId="396998480" sldId="261"/>
        </pc:sldMkLst>
        <pc:spChg chg="mod">
          <ac:chgData name="Jake Ehlers" userId="fa155660-cb41-4733-bb30-b6ae2bb95220" providerId="ADAL" clId="{98ED781F-6B54-4ADA-A2B7-13C97766C58C}" dt="2020-07-20T23:23:29.067" v="2887" actId="20577"/>
          <ac:spMkLst>
            <pc:docMk/>
            <pc:sldMk cId="396998480" sldId="261"/>
            <ac:spMk id="2" creationId="{0CDAB4C8-7309-44A2-AB25-F8B0AE80B696}"/>
          </ac:spMkLst>
        </pc:spChg>
        <pc:spChg chg="mod">
          <ac:chgData name="Jake Ehlers" userId="fa155660-cb41-4733-bb30-b6ae2bb95220" providerId="ADAL" clId="{98ED781F-6B54-4ADA-A2B7-13C97766C58C}" dt="2020-07-20T23:28:59.737" v="3678" actId="208"/>
          <ac:spMkLst>
            <pc:docMk/>
            <pc:sldMk cId="396998480" sldId="261"/>
            <ac:spMk id="3" creationId="{016F31CF-8A5E-4AC6-A96A-B5C62088B3EF}"/>
          </ac:spMkLst>
        </pc:spChg>
      </pc:sldChg>
    </pc:docChg>
  </pc:docChgLst>
  <pc:docChgLst>
    <pc:chgData name="Jake Ehlers" userId="fa155660-cb41-4733-bb30-b6ae2bb95220" providerId="ADAL" clId="{6CEC212B-49C0-42FC-924C-AEBEFE7D01B2}"/>
    <pc:docChg chg="custSel addSld modSld sldOrd">
      <pc:chgData name="Jake Ehlers" userId="fa155660-cb41-4733-bb30-b6ae2bb95220" providerId="ADAL" clId="{6CEC212B-49C0-42FC-924C-AEBEFE7D01B2}" dt="2020-08-01T21:24:00.159" v="1889" actId="20577"/>
      <pc:docMkLst>
        <pc:docMk/>
      </pc:docMkLst>
      <pc:sldChg chg="modSp">
        <pc:chgData name="Jake Ehlers" userId="fa155660-cb41-4733-bb30-b6ae2bb95220" providerId="ADAL" clId="{6CEC212B-49C0-42FC-924C-AEBEFE7D01B2}" dt="2020-08-01T19:08:47.014" v="19" actId="20577"/>
        <pc:sldMkLst>
          <pc:docMk/>
          <pc:sldMk cId="109857222" sldId="256"/>
        </pc:sldMkLst>
        <pc:spChg chg="mod">
          <ac:chgData name="Jake Ehlers" userId="fa155660-cb41-4733-bb30-b6ae2bb95220" providerId="ADAL" clId="{6CEC212B-49C0-42FC-924C-AEBEFE7D01B2}" dt="2020-08-01T19:08:41.350" v="17" actId="20577"/>
          <ac:spMkLst>
            <pc:docMk/>
            <pc:sldMk cId="109857222" sldId="256"/>
            <ac:spMk id="2" creationId="{00000000-0000-0000-0000-000000000000}"/>
          </ac:spMkLst>
        </pc:spChg>
        <pc:spChg chg="mod">
          <ac:chgData name="Jake Ehlers" userId="fa155660-cb41-4733-bb30-b6ae2bb95220" providerId="ADAL" clId="{6CEC212B-49C0-42FC-924C-AEBEFE7D01B2}" dt="2020-08-01T19:08:47.014" v="19" actId="20577"/>
          <ac:spMkLst>
            <pc:docMk/>
            <pc:sldMk cId="109857222" sldId="256"/>
            <ac:spMk id="3" creationId="{00000000-0000-0000-0000-000000000000}"/>
          </ac:spMkLst>
        </pc:spChg>
      </pc:sldChg>
      <pc:sldChg chg="modSp">
        <pc:chgData name="Jake Ehlers" userId="fa155660-cb41-4733-bb30-b6ae2bb95220" providerId="ADAL" clId="{6CEC212B-49C0-42FC-924C-AEBEFE7D01B2}" dt="2020-08-01T19:32:56.646" v="906" actId="20577"/>
        <pc:sldMkLst>
          <pc:docMk/>
          <pc:sldMk cId="3586415508" sldId="258"/>
        </pc:sldMkLst>
        <pc:spChg chg="mod">
          <ac:chgData name="Jake Ehlers" userId="fa155660-cb41-4733-bb30-b6ae2bb95220" providerId="ADAL" clId="{6CEC212B-49C0-42FC-924C-AEBEFE7D01B2}" dt="2020-08-01T19:32:46.680" v="905" actId="20577"/>
          <ac:spMkLst>
            <pc:docMk/>
            <pc:sldMk cId="3586415508" sldId="258"/>
            <ac:spMk id="2" creationId="{A739B4F8-46A7-47CC-83AE-B847D69ACB8F}"/>
          </ac:spMkLst>
        </pc:spChg>
        <pc:spChg chg="mod">
          <ac:chgData name="Jake Ehlers" userId="fa155660-cb41-4733-bb30-b6ae2bb95220" providerId="ADAL" clId="{6CEC212B-49C0-42FC-924C-AEBEFE7D01B2}" dt="2020-08-01T19:32:56.646" v="906" actId="20577"/>
          <ac:spMkLst>
            <pc:docMk/>
            <pc:sldMk cId="3586415508" sldId="258"/>
            <ac:spMk id="4" creationId="{FF7C61E0-A4DA-4ABF-B4B6-EBA203A2960F}"/>
          </ac:spMkLst>
        </pc:spChg>
      </pc:sldChg>
      <pc:sldChg chg="ord">
        <pc:chgData name="Jake Ehlers" userId="fa155660-cb41-4733-bb30-b6ae2bb95220" providerId="ADAL" clId="{6CEC212B-49C0-42FC-924C-AEBEFE7D01B2}" dt="2020-08-01T19:06:39.662" v="0"/>
        <pc:sldMkLst>
          <pc:docMk/>
          <pc:sldMk cId="4212934" sldId="259"/>
        </pc:sldMkLst>
      </pc:sldChg>
      <pc:sldChg chg="modSp">
        <pc:chgData name="Jake Ehlers" userId="fa155660-cb41-4733-bb30-b6ae2bb95220" providerId="ADAL" clId="{6CEC212B-49C0-42FC-924C-AEBEFE7D01B2}" dt="2020-08-01T19:20:07.764" v="308" actId="20577"/>
        <pc:sldMkLst>
          <pc:docMk/>
          <pc:sldMk cId="3787673140" sldId="260"/>
        </pc:sldMkLst>
        <pc:spChg chg="mod">
          <ac:chgData name="Jake Ehlers" userId="fa155660-cb41-4733-bb30-b6ae2bb95220" providerId="ADAL" clId="{6CEC212B-49C0-42FC-924C-AEBEFE7D01B2}" dt="2020-08-01T19:20:07.764" v="308" actId="20577"/>
          <ac:spMkLst>
            <pc:docMk/>
            <pc:sldMk cId="3787673140" sldId="260"/>
            <ac:spMk id="7" creationId="{ED0ED30B-0E01-4593-AEB7-42613D490DE6}"/>
          </ac:spMkLst>
        </pc:spChg>
      </pc:sldChg>
      <pc:sldChg chg="addSp delSp modSp add">
        <pc:chgData name="Jake Ehlers" userId="fa155660-cb41-4733-bb30-b6ae2bb95220" providerId="ADAL" clId="{6CEC212B-49C0-42FC-924C-AEBEFE7D01B2}" dt="2020-08-01T19:31:58.791" v="892" actId="20577"/>
        <pc:sldMkLst>
          <pc:docMk/>
          <pc:sldMk cId="3335693727" sldId="261"/>
        </pc:sldMkLst>
        <pc:spChg chg="mod">
          <ac:chgData name="Jake Ehlers" userId="fa155660-cb41-4733-bb30-b6ae2bb95220" providerId="ADAL" clId="{6CEC212B-49C0-42FC-924C-AEBEFE7D01B2}" dt="2020-08-01T19:31:58.791" v="892" actId="20577"/>
          <ac:spMkLst>
            <pc:docMk/>
            <pc:sldMk cId="3335693727" sldId="261"/>
            <ac:spMk id="2" creationId="{F2C7A682-97B5-4EF7-9036-4C79491EB788}"/>
          </ac:spMkLst>
        </pc:spChg>
        <pc:spChg chg="del">
          <ac:chgData name="Jake Ehlers" userId="fa155660-cb41-4733-bb30-b6ae2bb95220" providerId="ADAL" clId="{6CEC212B-49C0-42FC-924C-AEBEFE7D01B2}" dt="2020-08-01T19:07:15.316" v="2"/>
          <ac:spMkLst>
            <pc:docMk/>
            <pc:sldMk cId="3335693727" sldId="261"/>
            <ac:spMk id="3" creationId="{3C0F06FF-C4E5-460F-B7B0-57D5F3721319}"/>
          </ac:spMkLst>
        </pc:spChg>
        <pc:picChg chg="add mod">
          <ac:chgData name="Jake Ehlers" userId="fa155660-cb41-4733-bb30-b6ae2bb95220" providerId="ADAL" clId="{6CEC212B-49C0-42FC-924C-AEBEFE7D01B2}" dt="2020-08-01T19:07:50.767" v="6" actId="14100"/>
          <ac:picMkLst>
            <pc:docMk/>
            <pc:sldMk cId="3335693727" sldId="261"/>
            <ac:picMk id="1026" creationId="{92E0A68C-6F71-4BEB-BA5A-8CE38BB26C01}"/>
          </ac:picMkLst>
        </pc:picChg>
      </pc:sldChg>
      <pc:sldChg chg="modSp add">
        <pc:chgData name="Jake Ehlers" userId="fa155660-cb41-4733-bb30-b6ae2bb95220" providerId="ADAL" clId="{6CEC212B-49C0-42FC-924C-AEBEFE7D01B2}" dt="2020-08-01T21:24:00.159" v="1889" actId="20577"/>
        <pc:sldMkLst>
          <pc:docMk/>
          <pc:sldMk cId="513179013" sldId="262"/>
        </pc:sldMkLst>
        <pc:spChg chg="mod">
          <ac:chgData name="Jake Ehlers" userId="fa155660-cb41-4733-bb30-b6ae2bb95220" providerId="ADAL" clId="{6CEC212B-49C0-42FC-924C-AEBEFE7D01B2}" dt="2020-08-01T19:37:23.201" v="1403" actId="20577"/>
          <ac:spMkLst>
            <pc:docMk/>
            <pc:sldMk cId="513179013" sldId="262"/>
            <ac:spMk id="2" creationId="{317A94CF-747A-45F8-B374-F0D49A7C48C6}"/>
          </ac:spMkLst>
        </pc:spChg>
        <pc:spChg chg="mod">
          <ac:chgData name="Jake Ehlers" userId="fa155660-cb41-4733-bb30-b6ae2bb95220" providerId="ADAL" clId="{6CEC212B-49C0-42FC-924C-AEBEFE7D01B2}" dt="2020-08-01T21:24:00.159" v="1889" actId="20577"/>
          <ac:spMkLst>
            <pc:docMk/>
            <pc:sldMk cId="513179013" sldId="262"/>
            <ac:spMk id="3" creationId="{3215A5CB-0242-4859-A1E2-862217F49E6F}"/>
          </ac:spMkLst>
        </pc:spChg>
      </pc:sldChg>
    </pc:docChg>
  </pc:docChgLst>
  <pc:docChgLst>
    <pc:chgData name="Jake Ehlers" userId="fa155660-cb41-4733-bb30-b6ae2bb95220" providerId="ADAL" clId="{E5DBB9B8-E2E0-469B-BF30-08E78A839C36}"/>
    <pc:docChg chg="undo custSel mod delSld modSld sldOrd">
      <pc:chgData name="Jake Ehlers" userId="fa155660-cb41-4733-bb30-b6ae2bb95220" providerId="ADAL" clId="{E5DBB9B8-E2E0-469B-BF30-08E78A839C36}" dt="2020-07-28T00:59:00.177" v="3251" actId="1076"/>
      <pc:docMkLst>
        <pc:docMk/>
      </pc:docMkLst>
      <pc:sldChg chg="modSp">
        <pc:chgData name="Jake Ehlers" userId="fa155660-cb41-4733-bb30-b6ae2bb95220" providerId="ADAL" clId="{E5DBB9B8-E2E0-469B-BF30-08E78A839C36}" dt="2020-07-20T23:32:32.633" v="26" actId="20577"/>
        <pc:sldMkLst>
          <pc:docMk/>
          <pc:sldMk cId="109857222" sldId="256"/>
        </pc:sldMkLst>
        <pc:spChg chg="mod">
          <ac:chgData name="Jake Ehlers" userId="fa155660-cb41-4733-bb30-b6ae2bb95220" providerId="ADAL" clId="{E5DBB9B8-E2E0-469B-BF30-08E78A839C36}" dt="2020-07-20T23:32:32.633" v="26" actId="20577"/>
          <ac:spMkLst>
            <pc:docMk/>
            <pc:sldMk cId="109857222" sldId="256"/>
            <ac:spMk id="2" creationId="{00000000-0000-0000-0000-000000000000}"/>
          </ac:spMkLst>
        </pc:spChg>
      </pc:sldChg>
      <pc:sldChg chg="delSp modSp ord">
        <pc:chgData name="Jake Ehlers" userId="fa155660-cb41-4733-bb30-b6ae2bb95220" providerId="ADAL" clId="{E5DBB9B8-E2E0-469B-BF30-08E78A839C36}" dt="2020-07-28T00:53:50.648" v="2510" actId="113"/>
        <pc:sldMkLst>
          <pc:docMk/>
          <pc:sldMk cId="1911999629" sldId="257"/>
        </pc:sldMkLst>
        <pc:spChg chg="mod">
          <ac:chgData name="Jake Ehlers" userId="fa155660-cb41-4733-bb30-b6ae2bb95220" providerId="ADAL" clId="{E5DBB9B8-E2E0-469B-BF30-08E78A839C36}" dt="2020-07-28T00:53:50.648" v="2510" actId="113"/>
          <ac:spMkLst>
            <pc:docMk/>
            <pc:sldMk cId="1911999629" sldId="257"/>
            <ac:spMk id="2" creationId="{73391C55-D5DE-471B-96E8-84C835C395F5}"/>
          </ac:spMkLst>
        </pc:spChg>
        <pc:picChg chg="mod">
          <ac:chgData name="Jake Ehlers" userId="fa155660-cb41-4733-bb30-b6ae2bb95220" providerId="ADAL" clId="{E5DBB9B8-E2E0-469B-BF30-08E78A839C36}" dt="2020-07-25T00:04:31.995" v="125" actId="732"/>
          <ac:picMkLst>
            <pc:docMk/>
            <pc:sldMk cId="1911999629" sldId="257"/>
            <ac:picMk id="1026" creationId="{FACD47A6-7436-44ED-90B5-51E86094E1FB}"/>
          </ac:picMkLst>
        </pc:picChg>
        <pc:picChg chg="del">
          <ac:chgData name="Jake Ehlers" userId="fa155660-cb41-4733-bb30-b6ae2bb95220" providerId="ADAL" clId="{E5DBB9B8-E2E0-469B-BF30-08E78A839C36}" dt="2020-07-21T00:01:27.839" v="78" actId="478"/>
          <ac:picMkLst>
            <pc:docMk/>
            <pc:sldMk cId="1911999629" sldId="257"/>
            <ac:picMk id="1028" creationId="{EB9C005B-C943-42E8-877C-AC4B3903F853}"/>
          </ac:picMkLst>
        </pc:picChg>
      </pc:sldChg>
      <pc:sldChg chg="addSp delSp modSp">
        <pc:chgData name="Jake Ehlers" userId="fa155660-cb41-4733-bb30-b6ae2bb95220" providerId="ADAL" clId="{E5DBB9B8-E2E0-469B-BF30-08E78A839C36}" dt="2020-07-28T00:53:56.663" v="2511" actId="113"/>
        <pc:sldMkLst>
          <pc:docMk/>
          <pc:sldMk cId="3586415508" sldId="258"/>
        </pc:sldMkLst>
        <pc:spChg chg="mod">
          <ac:chgData name="Jake Ehlers" userId="fa155660-cb41-4733-bb30-b6ae2bb95220" providerId="ADAL" clId="{E5DBB9B8-E2E0-469B-BF30-08E78A839C36}" dt="2020-07-28T00:53:56.663" v="2511" actId="113"/>
          <ac:spMkLst>
            <pc:docMk/>
            <pc:sldMk cId="3586415508" sldId="258"/>
            <ac:spMk id="2" creationId="{A739B4F8-46A7-47CC-83AE-B847D69ACB8F}"/>
          </ac:spMkLst>
        </pc:spChg>
        <pc:spChg chg="add del mod">
          <ac:chgData name="Jake Ehlers" userId="fa155660-cb41-4733-bb30-b6ae2bb95220" providerId="ADAL" clId="{E5DBB9B8-E2E0-469B-BF30-08E78A839C36}" dt="2020-07-28T00:05:42.753" v="946" actId="478"/>
          <ac:spMkLst>
            <pc:docMk/>
            <pc:sldMk cId="3586415508" sldId="258"/>
            <ac:spMk id="3" creationId="{2FD8AB06-AE31-46B2-842B-835062B27E63}"/>
          </ac:spMkLst>
        </pc:spChg>
        <pc:spChg chg="add del mod">
          <ac:chgData name="Jake Ehlers" userId="fa155660-cb41-4733-bb30-b6ae2bb95220" providerId="ADAL" clId="{E5DBB9B8-E2E0-469B-BF30-08E78A839C36}" dt="2020-07-28T00:26:36.942" v="1753" actId="20577"/>
          <ac:spMkLst>
            <pc:docMk/>
            <pc:sldMk cId="3586415508" sldId="258"/>
            <ac:spMk id="4" creationId="{FF7C61E0-A4DA-4ABF-B4B6-EBA203A2960F}"/>
          </ac:spMkLst>
        </pc:spChg>
        <pc:picChg chg="add del mod">
          <ac:chgData name="Jake Ehlers" userId="fa155660-cb41-4733-bb30-b6ae2bb95220" providerId="ADAL" clId="{E5DBB9B8-E2E0-469B-BF30-08E78A839C36}" dt="2020-07-28T00:05:41.446" v="944"/>
          <ac:picMkLst>
            <pc:docMk/>
            <pc:sldMk cId="3586415508" sldId="258"/>
            <ac:picMk id="1026" creationId="{E8C95AC4-321C-4E92-8CAD-C74FB820B040}"/>
          </ac:picMkLst>
        </pc:picChg>
        <pc:picChg chg="add del mod">
          <ac:chgData name="Jake Ehlers" userId="fa155660-cb41-4733-bb30-b6ae2bb95220" providerId="ADAL" clId="{E5DBB9B8-E2E0-469B-BF30-08E78A839C36}" dt="2020-07-28T00:05:40.167" v="942"/>
          <ac:picMkLst>
            <pc:docMk/>
            <pc:sldMk cId="3586415508" sldId="258"/>
            <ac:picMk id="1028" creationId="{350E6292-77C4-4A4B-B863-19F28872E203}"/>
          </ac:picMkLst>
        </pc:picChg>
        <pc:picChg chg="add del">
          <ac:chgData name="Jake Ehlers" userId="fa155660-cb41-4733-bb30-b6ae2bb95220" providerId="ADAL" clId="{E5DBB9B8-E2E0-469B-BF30-08E78A839C36}" dt="2020-07-28T00:05:42.753" v="946" actId="478"/>
          <ac:picMkLst>
            <pc:docMk/>
            <pc:sldMk cId="3586415508" sldId="258"/>
            <ac:picMk id="2050" creationId="{DE05AE65-4796-4687-838C-C2961C6B815B}"/>
          </ac:picMkLst>
        </pc:picChg>
      </pc:sldChg>
      <pc:sldChg chg="addSp delSp modSp mod ord setBg">
        <pc:chgData name="Jake Ehlers" userId="fa155660-cb41-4733-bb30-b6ae2bb95220" providerId="ADAL" clId="{E5DBB9B8-E2E0-469B-BF30-08E78A839C36}" dt="2020-07-28T00:53:47.667" v="2509" actId="113"/>
        <pc:sldMkLst>
          <pc:docMk/>
          <pc:sldMk cId="4212934" sldId="259"/>
        </pc:sldMkLst>
        <pc:spChg chg="mod ord">
          <ac:chgData name="Jake Ehlers" userId="fa155660-cb41-4733-bb30-b6ae2bb95220" providerId="ADAL" clId="{E5DBB9B8-E2E0-469B-BF30-08E78A839C36}" dt="2020-07-28T00:53:47.667" v="2509" actId="113"/>
          <ac:spMkLst>
            <pc:docMk/>
            <pc:sldMk cId="4212934" sldId="259"/>
            <ac:spMk id="2" creationId="{424E67DC-A09A-4826-B11D-120A47B084AE}"/>
          </ac:spMkLst>
        </pc:spChg>
        <pc:spChg chg="add del mod">
          <ac:chgData name="Jake Ehlers" userId="fa155660-cb41-4733-bb30-b6ae2bb95220" providerId="ADAL" clId="{E5DBB9B8-E2E0-469B-BF30-08E78A839C36}" dt="2020-07-21T00:03:10.875" v="96"/>
          <ac:spMkLst>
            <pc:docMk/>
            <pc:sldMk cId="4212934" sldId="259"/>
            <ac:spMk id="3" creationId="{54A55145-901C-4FF7-AE1D-98E8B4ECCA6F}"/>
          </ac:spMkLst>
        </pc:spChg>
        <pc:spChg chg="add del">
          <ac:chgData name="Jake Ehlers" userId="fa155660-cb41-4733-bb30-b6ae2bb95220" providerId="ADAL" clId="{E5DBB9B8-E2E0-469B-BF30-08E78A839C36}" dt="2020-07-21T00:11:01.732" v="103" actId="26606"/>
          <ac:spMkLst>
            <pc:docMk/>
            <pc:sldMk cId="4212934" sldId="259"/>
            <ac:spMk id="75" creationId="{33CD251C-A887-4D2F-925B-FC097198538B}"/>
          </ac:spMkLst>
        </pc:spChg>
        <pc:spChg chg="add del">
          <ac:chgData name="Jake Ehlers" userId="fa155660-cb41-4733-bb30-b6ae2bb95220" providerId="ADAL" clId="{E5DBB9B8-E2E0-469B-BF30-08E78A839C36}" dt="2020-07-21T00:11:04.452" v="105" actId="26606"/>
          <ac:spMkLst>
            <pc:docMk/>
            <pc:sldMk cId="4212934" sldId="259"/>
            <ac:spMk id="81" creationId="{75C56826-D4E5-42ED-8529-079651CB3005}"/>
          </ac:spMkLst>
        </pc:spChg>
        <pc:spChg chg="add del">
          <ac:chgData name="Jake Ehlers" userId="fa155660-cb41-4733-bb30-b6ae2bb95220" providerId="ADAL" clId="{E5DBB9B8-E2E0-469B-BF30-08E78A839C36}" dt="2020-07-21T00:11:04.452" v="105" actId="26606"/>
          <ac:spMkLst>
            <pc:docMk/>
            <pc:sldMk cId="4212934" sldId="259"/>
            <ac:spMk id="83" creationId="{82095FCE-EF05-4443-B97A-85DEE3A5CA17}"/>
          </ac:spMkLst>
        </pc:spChg>
        <pc:spChg chg="add del">
          <ac:chgData name="Jake Ehlers" userId="fa155660-cb41-4733-bb30-b6ae2bb95220" providerId="ADAL" clId="{E5DBB9B8-E2E0-469B-BF30-08E78A839C36}" dt="2020-07-21T00:11:04.452" v="105" actId="26606"/>
          <ac:spMkLst>
            <pc:docMk/>
            <pc:sldMk cId="4212934" sldId="259"/>
            <ac:spMk id="85" creationId="{CA00AE6B-AA30-4CF8-BA6F-339B780AD76C}"/>
          </ac:spMkLst>
        </pc:spChg>
        <pc:spChg chg="add del">
          <ac:chgData name="Jake Ehlers" userId="fa155660-cb41-4733-bb30-b6ae2bb95220" providerId="ADAL" clId="{E5DBB9B8-E2E0-469B-BF30-08E78A839C36}" dt="2020-07-21T00:11:01.732" v="103" actId="26606"/>
          <ac:spMkLst>
            <pc:docMk/>
            <pc:sldMk cId="4212934" sldId="259"/>
            <ac:spMk id="1032" creationId="{6C661A2A-38F8-4B36-A071-9353A46D2B75}"/>
          </ac:spMkLst>
        </pc:spChg>
        <pc:spChg chg="add del">
          <ac:chgData name="Jake Ehlers" userId="fa155660-cb41-4733-bb30-b6ae2bb95220" providerId="ADAL" clId="{E5DBB9B8-E2E0-469B-BF30-08E78A839C36}" dt="2020-07-21T00:11:04.452" v="105" actId="26606"/>
          <ac:spMkLst>
            <pc:docMk/>
            <pc:sldMk cId="4212934" sldId="259"/>
            <ac:spMk id="1034" creationId="{231BF440-39FA-4087-84CC-2EEC0BBDAF29}"/>
          </ac:spMkLst>
        </pc:spChg>
        <pc:spChg chg="add del">
          <ac:chgData name="Jake Ehlers" userId="fa155660-cb41-4733-bb30-b6ae2bb95220" providerId="ADAL" clId="{E5DBB9B8-E2E0-469B-BF30-08E78A839C36}" dt="2020-07-21T00:11:04.452" v="105" actId="26606"/>
          <ac:spMkLst>
            <pc:docMk/>
            <pc:sldMk cId="4212934" sldId="259"/>
            <ac:spMk id="1035" creationId="{F04E4CBA-303B-48BD-8451-C2701CB0EEBF}"/>
          </ac:spMkLst>
        </pc:spChg>
        <pc:spChg chg="add del">
          <ac:chgData name="Jake Ehlers" userId="fa155660-cb41-4733-bb30-b6ae2bb95220" providerId="ADAL" clId="{E5DBB9B8-E2E0-469B-BF30-08E78A839C36}" dt="2020-07-21T00:11:04.452" v="105" actId="26606"/>
          <ac:spMkLst>
            <pc:docMk/>
            <pc:sldMk cId="4212934" sldId="259"/>
            <ac:spMk id="1036" creationId="{F6CA58B3-AFCC-4A40-9882-50D5080879B0}"/>
          </ac:spMkLst>
        </pc:spChg>
        <pc:spChg chg="add del">
          <ac:chgData name="Jake Ehlers" userId="fa155660-cb41-4733-bb30-b6ae2bb95220" providerId="ADAL" clId="{E5DBB9B8-E2E0-469B-BF30-08E78A839C36}" dt="2020-07-21T00:11:04.452" v="105" actId="26606"/>
          <ac:spMkLst>
            <pc:docMk/>
            <pc:sldMk cId="4212934" sldId="259"/>
            <ac:spMk id="1037" creationId="{0FC76457-7313-48BF-BCFB-89C2E3EE8A7C}"/>
          </ac:spMkLst>
        </pc:spChg>
        <pc:spChg chg="add del">
          <ac:chgData name="Jake Ehlers" userId="fa155660-cb41-4733-bb30-b6ae2bb95220" providerId="ADAL" clId="{E5DBB9B8-E2E0-469B-BF30-08E78A839C36}" dt="2020-07-21T00:11:09.757" v="107" actId="26606"/>
          <ac:spMkLst>
            <pc:docMk/>
            <pc:sldMk cId="4212934" sldId="259"/>
            <ac:spMk id="1039" creationId="{CEF6118E-44FB-4509-B4D9-129052E4C6EE}"/>
          </ac:spMkLst>
        </pc:spChg>
        <pc:spChg chg="add del">
          <ac:chgData name="Jake Ehlers" userId="fa155660-cb41-4733-bb30-b6ae2bb95220" providerId="ADAL" clId="{E5DBB9B8-E2E0-469B-BF30-08E78A839C36}" dt="2020-07-21T00:11:09.757" v="107" actId="26606"/>
          <ac:spMkLst>
            <pc:docMk/>
            <pc:sldMk cId="4212934" sldId="259"/>
            <ac:spMk id="1040" creationId="{E869A7CD-32A4-4E6F-988C-64CF59034138}"/>
          </ac:spMkLst>
        </pc:spChg>
        <pc:spChg chg="add del">
          <ac:chgData name="Jake Ehlers" userId="fa155660-cb41-4733-bb30-b6ae2bb95220" providerId="ADAL" clId="{E5DBB9B8-E2E0-469B-BF30-08E78A839C36}" dt="2020-07-21T00:11:24.012" v="113" actId="26606"/>
          <ac:spMkLst>
            <pc:docMk/>
            <pc:sldMk cId="4212934" sldId="259"/>
            <ac:spMk id="1042" creationId="{33CD251C-A887-4D2F-925B-FC097198538B}"/>
          </ac:spMkLst>
        </pc:spChg>
        <pc:spChg chg="add del">
          <ac:chgData name="Jake Ehlers" userId="fa155660-cb41-4733-bb30-b6ae2bb95220" providerId="ADAL" clId="{E5DBB9B8-E2E0-469B-BF30-08E78A839C36}" dt="2020-07-21T00:11:24.012" v="113" actId="26606"/>
          <ac:spMkLst>
            <pc:docMk/>
            <pc:sldMk cId="4212934" sldId="259"/>
            <ac:spMk id="1044" creationId="{6C661A2A-38F8-4B36-A071-9353A46D2B75}"/>
          </ac:spMkLst>
        </pc:spChg>
        <pc:grpChg chg="add del">
          <ac:chgData name="Jake Ehlers" userId="fa155660-cb41-4733-bb30-b6ae2bb95220" providerId="ADAL" clId="{E5DBB9B8-E2E0-469B-BF30-08E78A839C36}" dt="2020-07-21T00:11:01.732" v="103" actId="26606"/>
          <ac:grpSpMkLst>
            <pc:docMk/>
            <pc:sldMk cId="4212934" sldId="259"/>
            <ac:grpSpMk id="77" creationId="{770AE191-D2EA-45C9-A44D-830C188F74CB}"/>
          </ac:grpSpMkLst>
        </pc:grpChg>
        <pc:grpChg chg="add del">
          <ac:chgData name="Jake Ehlers" userId="fa155660-cb41-4733-bb30-b6ae2bb95220" providerId="ADAL" clId="{E5DBB9B8-E2E0-469B-BF30-08E78A839C36}" dt="2020-07-21T00:11:24.012" v="113" actId="26606"/>
          <ac:grpSpMkLst>
            <pc:docMk/>
            <pc:sldMk cId="4212934" sldId="259"/>
            <ac:grpSpMk id="1043" creationId="{770AE191-D2EA-45C9-A44D-830C188F74CB}"/>
          </ac:grpSpMkLst>
        </pc:grpChg>
        <pc:picChg chg="add mod ord">
          <ac:chgData name="Jake Ehlers" userId="fa155660-cb41-4733-bb30-b6ae2bb95220" providerId="ADAL" clId="{E5DBB9B8-E2E0-469B-BF30-08E78A839C36}" dt="2020-07-21T00:11:56.149" v="123" actId="1076"/>
          <ac:picMkLst>
            <pc:docMk/>
            <pc:sldMk cId="4212934" sldId="259"/>
            <ac:picMk id="1026" creationId="{27E860DA-BBC7-416F-81D8-C38561534F34}"/>
          </ac:picMkLst>
        </pc:picChg>
        <pc:picChg chg="add mod">
          <ac:chgData name="Jake Ehlers" userId="fa155660-cb41-4733-bb30-b6ae2bb95220" providerId="ADAL" clId="{E5DBB9B8-E2E0-469B-BF30-08E78A839C36}" dt="2020-07-21T00:11:51.020" v="121" actId="14100"/>
          <ac:picMkLst>
            <pc:docMk/>
            <pc:sldMk cId="4212934" sldId="259"/>
            <ac:picMk id="1028" creationId="{5DCE0D0A-1DE3-4295-B913-A1CE0139B9A9}"/>
          </ac:picMkLst>
        </pc:picChg>
        <pc:picChg chg="del">
          <ac:chgData name="Jake Ehlers" userId="fa155660-cb41-4733-bb30-b6ae2bb95220" providerId="ADAL" clId="{E5DBB9B8-E2E0-469B-BF30-08E78A839C36}" dt="2020-07-21T00:02:35.815" v="93" actId="478"/>
          <ac:picMkLst>
            <pc:docMk/>
            <pc:sldMk cId="4212934" sldId="259"/>
            <ac:picMk id="3076" creationId="{4004B8B1-BEE0-4A70-B3CC-5ABDAF9EC968}"/>
          </ac:picMkLst>
        </pc:picChg>
        <pc:picChg chg="del">
          <ac:chgData name="Jake Ehlers" userId="fa155660-cb41-4733-bb30-b6ae2bb95220" providerId="ADAL" clId="{E5DBB9B8-E2E0-469B-BF30-08E78A839C36}" dt="2020-07-21T00:02:40.070" v="94" actId="478"/>
          <ac:picMkLst>
            <pc:docMk/>
            <pc:sldMk cId="4212934" sldId="259"/>
            <ac:picMk id="3078" creationId="{7EBB9F04-515C-4371-A1BB-D15EB690B1B2}"/>
          </ac:picMkLst>
        </pc:picChg>
      </pc:sldChg>
      <pc:sldChg chg="addSp delSp modSp">
        <pc:chgData name="Jake Ehlers" userId="fa155660-cb41-4733-bb30-b6ae2bb95220" providerId="ADAL" clId="{E5DBB9B8-E2E0-469B-BF30-08E78A839C36}" dt="2020-07-28T00:59:00.177" v="3251" actId="1076"/>
        <pc:sldMkLst>
          <pc:docMk/>
          <pc:sldMk cId="3787673140" sldId="260"/>
        </pc:sldMkLst>
        <pc:spChg chg="mod">
          <ac:chgData name="Jake Ehlers" userId="fa155660-cb41-4733-bb30-b6ae2bb95220" providerId="ADAL" clId="{E5DBB9B8-E2E0-469B-BF30-08E78A839C36}" dt="2020-07-28T00:53:43.570" v="2508" actId="27636"/>
          <ac:spMkLst>
            <pc:docMk/>
            <pc:sldMk cId="3787673140" sldId="260"/>
            <ac:spMk id="2" creationId="{B615509B-E45F-4ACF-933E-0F889938B084}"/>
          </ac:spMkLst>
        </pc:spChg>
        <pc:spChg chg="del mod">
          <ac:chgData name="Jake Ehlers" userId="fa155660-cb41-4733-bb30-b6ae2bb95220" providerId="ADAL" clId="{E5DBB9B8-E2E0-469B-BF30-08E78A839C36}" dt="2020-07-28T00:49:13.090" v="2425" actId="478"/>
          <ac:spMkLst>
            <pc:docMk/>
            <pc:sldMk cId="3787673140" sldId="260"/>
            <ac:spMk id="3" creationId="{81B4A854-A055-452C-AF11-FDB7DC0345F8}"/>
          </ac:spMkLst>
        </pc:spChg>
        <pc:spChg chg="add del mod">
          <ac:chgData name="Jake Ehlers" userId="fa155660-cb41-4733-bb30-b6ae2bb95220" providerId="ADAL" clId="{E5DBB9B8-E2E0-469B-BF30-08E78A839C36}" dt="2020-07-28T00:52:49.082" v="2428" actId="478"/>
          <ac:spMkLst>
            <pc:docMk/>
            <pc:sldMk cId="3787673140" sldId="260"/>
            <ac:spMk id="5" creationId="{B959673E-DE5A-463A-B948-8D07F3DD5584}"/>
          </ac:spMkLst>
        </pc:spChg>
        <pc:spChg chg="add mod">
          <ac:chgData name="Jake Ehlers" userId="fa155660-cb41-4733-bb30-b6ae2bb95220" providerId="ADAL" clId="{E5DBB9B8-E2E0-469B-BF30-08E78A839C36}" dt="2020-07-28T00:59:00.177" v="3251" actId="1076"/>
          <ac:spMkLst>
            <pc:docMk/>
            <pc:sldMk cId="3787673140" sldId="260"/>
            <ac:spMk id="7" creationId="{ED0ED30B-0E01-4593-AEB7-42613D490DE6}"/>
          </ac:spMkLst>
        </pc:spChg>
      </pc:sldChg>
      <pc:sldChg chg="modSp del">
        <pc:chgData name="Jake Ehlers" userId="fa155660-cb41-4733-bb30-b6ae2bb95220" providerId="ADAL" clId="{E5DBB9B8-E2E0-469B-BF30-08E78A839C36}" dt="2020-07-28T00:54:00.801" v="2512" actId="2696"/>
        <pc:sldMkLst>
          <pc:docMk/>
          <pc:sldMk cId="396998480" sldId="261"/>
        </pc:sldMkLst>
        <pc:spChg chg="mod">
          <ac:chgData name="Jake Ehlers" userId="fa155660-cb41-4733-bb30-b6ae2bb95220" providerId="ADAL" clId="{E5DBB9B8-E2E0-469B-BF30-08E78A839C36}" dt="2020-07-21T00:02:05.245" v="92" actId="20577"/>
          <ac:spMkLst>
            <pc:docMk/>
            <pc:sldMk cId="396998480" sldId="261"/>
            <ac:spMk id="2" creationId="{0CDAB4C8-7309-44A2-AB25-F8B0AE80B696}"/>
          </ac:spMkLst>
        </pc:spChg>
        <pc:spChg chg="mod">
          <ac:chgData name="Jake Ehlers" userId="fa155660-cb41-4733-bb30-b6ae2bb95220" providerId="ADAL" clId="{E5DBB9B8-E2E0-469B-BF30-08E78A839C36}" dt="2020-07-21T00:02:00.938" v="82" actId="20577"/>
          <ac:spMkLst>
            <pc:docMk/>
            <pc:sldMk cId="396998480" sldId="261"/>
            <ac:spMk id="3" creationId="{016F31CF-8A5E-4AC6-A96A-B5C62088B3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Kickstarter">
            <a:extLst>
              <a:ext uri="{FF2B5EF4-FFF2-40B4-BE49-F238E27FC236}">
                <a16:creationId xmlns:a16="http://schemas.microsoft.com/office/drawing/2014/main" id="{1EA3C47B-8EC9-45EE-9544-D08D250F5A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86" b="13253"/>
          <a:stretch/>
        </p:blipFill>
        <p:spPr bwMode="auto">
          <a:xfrm>
            <a:off x="-1" y="10"/>
            <a:ext cx="12192001" cy="466692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1657"/>
          <a:stretch/>
        </p:blipFill>
        <p:spPr>
          <a:xfrm>
            <a:off x="0" y="3542616"/>
            <a:ext cx="12192000" cy="3315384"/>
          </a:xfrm>
          <a:prstGeom prst="rect">
            <a:avLst/>
          </a:prstGeom>
        </p:spPr>
      </p:pic>
      <p:sp>
        <p:nvSpPr>
          <p:cNvPr id="73" name="Oval 72">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998" y="4551037"/>
            <a:ext cx="5021782" cy="1509931"/>
          </a:xfrm>
        </p:spPr>
        <p:txBody>
          <a:bodyPr vert="horz" lIns="91440" tIns="45720" rIns="91440" bIns="45720" rtlCol="0" anchor="ctr">
            <a:normAutofit/>
          </a:bodyPr>
          <a:lstStyle/>
          <a:p>
            <a:pPr algn="l"/>
            <a:r>
              <a:rPr lang="en-US" sz="4000" dirty="0">
                <a:solidFill>
                  <a:srgbClr val="000000"/>
                </a:solidFill>
              </a:rPr>
              <a:t>Kickstarter Executive Presentation</a:t>
            </a:r>
          </a:p>
        </p:txBody>
      </p:sp>
      <p:sp>
        <p:nvSpPr>
          <p:cNvPr id="3" name="Subtitle 2"/>
          <p:cNvSpPr>
            <a:spLocks noGrp="1"/>
          </p:cNvSpPr>
          <p:nvPr>
            <p:ph type="subTitle" idx="1"/>
          </p:nvPr>
        </p:nvSpPr>
        <p:spPr>
          <a:xfrm>
            <a:off x="6470247" y="4551037"/>
            <a:ext cx="4926411" cy="1509935"/>
          </a:xfrm>
        </p:spPr>
        <p:txBody>
          <a:bodyPr vert="horz" lIns="91440" tIns="45720" rIns="91440" bIns="45720" rtlCol="0" anchor="ctr">
            <a:normAutofit/>
          </a:bodyPr>
          <a:lstStyle/>
          <a:p>
            <a:pPr indent="-228600" algn="l">
              <a:buFont typeface="Arial" panose="020B0604020202020204" pitchFamily="34" charset="0"/>
              <a:buChar char="•"/>
            </a:pPr>
            <a:endParaRPr lang="en-US" sz="1800" dirty="0">
              <a:solidFill>
                <a:srgbClr val="000000"/>
              </a:solidFill>
            </a:endParaRPr>
          </a:p>
          <a:p>
            <a:pPr indent="-228600" algn="l">
              <a:buFont typeface="Arial" panose="020B0604020202020204" pitchFamily="34" charset="0"/>
              <a:buChar char="•"/>
            </a:pPr>
            <a:endParaRPr lang="en-US" sz="1800" dirty="0">
              <a:solidFill>
                <a:srgbClr val="000000"/>
              </a:solidFill>
            </a:endParaRPr>
          </a:p>
          <a:p>
            <a:pPr indent="-228600" algn="l">
              <a:buFont typeface="Arial" panose="020B0604020202020204" pitchFamily="34" charset="0"/>
              <a:buChar char="•"/>
            </a:pPr>
            <a:r>
              <a:rPr lang="en-US" sz="1800" dirty="0">
                <a:solidFill>
                  <a:srgbClr val="000000"/>
                </a:solidFill>
              </a:rPr>
              <a:t>Presenter: Jake Ehlers</a:t>
            </a:r>
          </a:p>
          <a:p>
            <a:pPr indent="-228600" algn="l">
              <a:buFont typeface="Arial" panose="020B0604020202020204" pitchFamily="34" charset="0"/>
              <a:buChar char="•"/>
            </a:pPr>
            <a:r>
              <a:rPr lang="en-US" sz="1800" dirty="0">
                <a:solidFill>
                  <a:srgbClr val="000000"/>
                </a:solidFill>
              </a:rPr>
              <a:t>Date: 7/25/20</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509B-E45F-4ACF-933E-0F889938B084}"/>
              </a:ext>
            </a:extLst>
          </p:cNvPr>
          <p:cNvSpPr>
            <a:spLocks noGrp="1"/>
          </p:cNvSpPr>
          <p:nvPr>
            <p:ph type="title"/>
          </p:nvPr>
        </p:nvSpPr>
        <p:spPr/>
        <p:txBody>
          <a:bodyPr>
            <a:normAutofit/>
          </a:bodyPr>
          <a:lstStyle/>
          <a:p>
            <a:r>
              <a:rPr lang="en-US" sz="2400" b="1" dirty="0"/>
              <a:t>Looking at Kickstarter products, there is an overall success rate of 40%. In order to increase chances of project success, backing projects in more successful categories as well as increasing the number of backers with better incentives would be beneficial. </a:t>
            </a:r>
          </a:p>
        </p:txBody>
      </p:sp>
      <p:sp>
        <p:nvSpPr>
          <p:cNvPr id="7" name="Content Placeholder 6">
            <a:extLst>
              <a:ext uri="{FF2B5EF4-FFF2-40B4-BE49-F238E27FC236}">
                <a16:creationId xmlns:a16="http://schemas.microsoft.com/office/drawing/2014/main" id="{ED0ED30B-0E01-4593-AEB7-42613D490DE6}"/>
              </a:ext>
            </a:extLst>
          </p:cNvPr>
          <p:cNvSpPr>
            <a:spLocks noGrp="1"/>
          </p:cNvSpPr>
          <p:nvPr>
            <p:ph idx="1"/>
          </p:nvPr>
        </p:nvSpPr>
        <p:spPr>
          <a:xfrm>
            <a:off x="838200" y="2159000"/>
            <a:ext cx="10515600" cy="3841750"/>
          </a:xfrm>
          <a:ln>
            <a:solidFill>
              <a:schemeClr val="tx1"/>
            </a:solidFill>
          </a:ln>
        </p:spPr>
        <p:txBody>
          <a:bodyPr/>
          <a:lstStyle/>
          <a:p>
            <a:pPr marL="0" indent="0">
              <a:buNone/>
            </a:pPr>
            <a:endParaRPr lang="en-US" dirty="0"/>
          </a:p>
          <a:p>
            <a:r>
              <a:rPr lang="en-US" sz="1800" dirty="0"/>
              <a:t>Projects in the main categories of Dance, Theater, and Comics are around 20% more likely to be successful than the overall, while projects in Technology, Journalism, and Crafts are around 20% less likely to be successful.</a:t>
            </a:r>
          </a:p>
          <a:p>
            <a:endParaRPr lang="en-US" sz="1800" dirty="0"/>
          </a:p>
          <a:p>
            <a:r>
              <a:rPr lang="en-US" sz="1800" dirty="0"/>
              <a:t>Dance and Theater tend to raise more on average, with pledge amounts of around $0.60 per $1.00 goal amounts, while Technology and Journalism receive an average of $0.02 per $1.00 goal amount.</a:t>
            </a:r>
          </a:p>
          <a:p>
            <a:endParaRPr lang="en-US" sz="1800" dirty="0"/>
          </a:p>
          <a:p>
            <a:r>
              <a:rPr lang="en-US" sz="1800" dirty="0"/>
              <a:t>Having a longer project duration is less likely to be successful, projects should look to have a shorter funding duration and avoid extending their deadline to potentially increase chances of success. </a:t>
            </a:r>
          </a:p>
        </p:txBody>
      </p:sp>
    </p:spTree>
    <p:extLst>
      <p:ext uri="{BB962C8B-B14F-4D97-AF65-F5344CB8AC3E}">
        <p14:creationId xmlns:p14="http://schemas.microsoft.com/office/powerpoint/2010/main" val="378767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67DC-A09A-4826-B11D-120A47B084AE}"/>
              </a:ext>
            </a:extLst>
          </p:cNvPr>
          <p:cNvSpPr>
            <a:spLocks noGrp="1"/>
          </p:cNvSpPr>
          <p:nvPr>
            <p:ph type="title"/>
          </p:nvPr>
        </p:nvSpPr>
        <p:spPr/>
        <p:txBody>
          <a:bodyPr>
            <a:normAutofit/>
          </a:bodyPr>
          <a:lstStyle/>
          <a:p>
            <a:r>
              <a:rPr lang="en-US" sz="2400" b="1" dirty="0"/>
              <a:t>Number of successful projects throughout the years hasn’t varied much, even with the increased competition, however with the number of projects decreasing since 2015 the overall success rate is on the rise from 32% to 42%.</a:t>
            </a:r>
          </a:p>
        </p:txBody>
      </p:sp>
      <p:pic>
        <p:nvPicPr>
          <p:cNvPr id="1026" name="Picture 2">
            <a:extLst>
              <a:ext uri="{FF2B5EF4-FFF2-40B4-BE49-F238E27FC236}">
                <a16:creationId xmlns:a16="http://schemas.microsoft.com/office/drawing/2014/main" id="{27E860DA-BBC7-416F-81D8-C38561534F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4162697"/>
            <a:ext cx="10515600" cy="25192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CE0D0A-1DE3-4295-B913-A1CE0139B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690688"/>
            <a:ext cx="10515601" cy="247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1C55-D5DE-471B-96E8-84C835C395F5}"/>
              </a:ext>
            </a:extLst>
          </p:cNvPr>
          <p:cNvSpPr>
            <a:spLocks noGrp="1"/>
          </p:cNvSpPr>
          <p:nvPr>
            <p:ph type="title"/>
          </p:nvPr>
        </p:nvSpPr>
        <p:spPr/>
        <p:txBody>
          <a:bodyPr>
            <a:normAutofit/>
          </a:bodyPr>
          <a:lstStyle/>
          <a:p>
            <a:r>
              <a:rPr lang="en-US" sz="2400" b="1" dirty="0"/>
              <a:t>With an overall project success rate of 40.4%, we can see that Dance and Theater top the list in success percentage while Technology and Journalism make up the worst success percentages.</a:t>
            </a:r>
          </a:p>
        </p:txBody>
      </p:sp>
      <p:pic>
        <p:nvPicPr>
          <p:cNvPr id="1026" name="Picture 2">
            <a:extLst>
              <a:ext uri="{FF2B5EF4-FFF2-40B4-BE49-F238E27FC236}">
                <a16:creationId xmlns:a16="http://schemas.microsoft.com/office/drawing/2014/main" id="{FACD47A6-7436-44ED-90B5-51E86094E1F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97" b="5839"/>
          <a:stretch/>
        </p:blipFill>
        <p:spPr bwMode="auto">
          <a:xfrm>
            <a:off x="838201" y="1690688"/>
            <a:ext cx="10515599" cy="4727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99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A682-97B5-4EF7-9036-4C79491EB788}"/>
              </a:ext>
            </a:extLst>
          </p:cNvPr>
          <p:cNvSpPr>
            <a:spLocks noGrp="1"/>
          </p:cNvSpPr>
          <p:nvPr>
            <p:ph type="title"/>
          </p:nvPr>
        </p:nvSpPr>
        <p:spPr/>
        <p:txBody>
          <a:bodyPr>
            <a:normAutofit fontScale="90000"/>
          </a:bodyPr>
          <a:lstStyle/>
          <a:p>
            <a:r>
              <a:rPr lang="en-US" sz="2400" b="1" dirty="0"/>
              <a:t>Dance, Theater, and Comic tend to raise more money than the other main categories, with pledge amounts of above $0.50 per $1.00 of goal amounts. This relates to the success percentages of each main category, as we see Journalism and Technology at the bottom. </a:t>
            </a:r>
          </a:p>
        </p:txBody>
      </p:sp>
      <p:pic>
        <p:nvPicPr>
          <p:cNvPr id="1026" name="Picture 2">
            <a:extLst>
              <a:ext uri="{FF2B5EF4-FFF2-40B4-BE49-F238E27FC236}">
                <a16:creationId xmlns:a16="http://schemas.microsoft.com/office/drawing/2014/main" id="{92E0A68C-6F71-4BEB-BA5A-8CE38BB26C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71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69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B4F8-46A7-47CC-83AE-B847D69ACB8F}"/>
              </a:ext>
            </a:extLst>
          </p:cNvPr>
          <p:cNvSpPr>
            <a:spLocks noGrp="1"/>
          </p:cNvSpPr>
          <p:nvPr>
            <p:ph type="title"/>
          </p:nvPr>
        </p:nvSpPr>
        <p:spPr/>
        <p:txBody>
          <a:bodyPr>
            <a:normAutofit/>
          </a:bodyPr>
          <a:lstStyle/>
          <a:p>
            <a:r>
              <a:rPr lang="en-US" sz="2400" b="1" dirty="0"/>
              <a:t>Project duration has a negative relationship with success, so project should look to have shorter durations to have better chance at success. </a:t>
            </a:r>
          </a:p>
        </p:txBody>
      </p:sp>
      <p:pic>
        <p:nvPicPr>
          <p:cNvPr id="2050" name="Picture 2">
            <a:extLst>
              <a:ext uri="{FF2B5EF4-FFF2-40B4-BE49-F238E27FC236}">
                <a16:creationId xmlns:a16="http://schemas.microsoft.com/office/drawing/2014/main" id="{DE05AE65-4796-4687-838C-C2961C6B81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643" y="2018657"/>
            <a:ext cx="8355496" cy="42926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7C61E0-A4DA-4ABF-B4B6-EBA203A2960F}"/>
              </a:ext>
            </a:extLst>
          </p:cNvPr>
          <p:cNvSpPr txBox="1"/>
          <p:nvPr/>
        </p:nvSpPr>
        <p:spPr>
          <a:xfrm>
            <a:off x="8666922" y="1938130"/>
            <a:ext cx="2961861"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categories of Music, Theater, Comics, and Dance have a positive relationship with success, which mirrors the success percentages.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Technology, Food, and Fashion have a negative relationship with success, so they are less likely to be successful.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641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94CF-747A-45F8-B374-F0D49A7C48C6}"/>
              </a:ext>
            </a:extLst>
          </p:cNvPr>
          <p:cNvSpPr>
            <a:spLocks noGrp="1"/>
          </p:cNvSpPr>
          <p:nvPr>
            <p:ph type="title"/>
          </p:nvPr>
        </p:nvSpPr>
        <p:spPr/>
        <p:txBody>
          <a:bodyPr>
            <a:normAutofit/>
          </a:bodyPr>
          <a:lstStyle/>
          <a:p>
            <a:r>
              <a:rPr lang="en-US" sz="2400" b="1" dirty="0"/>
              <a:t>Projects in the main categories of Dance, Theater, and Comics are more likely to be successful and have more pledge amounts on average. Having a shorter funding duration may lead to better chances for success. </a:t>
            </a:r>
          </a:p>
        </p:txBody>
      </p:sp>
      <p:sp>
        <p:nvSpPr>
          <p:cNvPr id="3" name="Content Placeholder 2">
            <a:extLst>
              <a:ext uri="{FF2B5EF4-FFF2-40B4-BE49-F238E27FC236}">
                <a16:creationId xmlns:a16="http://schemas.microsoft.com/office/drawing/2014/main" id="{3215A5CB-0242-4859-A1E2-862217F49E6F}"/>
              </a:ext>
            </a:extLst>
          </p:cNvPr>
          <p:cNvSpPr>
            <a:spLocks noGrp="1"/>
          </p:cNvSpPr>
          <p:nvPr>
            <p:ph idx="1"/>
          </p:nvPr>
        </p:nvSpPr>
        <p:spPr>
          <a:ln>
            <a:solidFill>
              <a:schemeClr val="tx1"/>
            </a:solidFill>
          </a:ln>
        </p:spPr>
        <p:txBody>
          <a:bodyPr>
            <a:normAutofit/>
          </a:bodyPr>
          <a:lstStyle/>
          <a:p>
            <a:endParaRPr lang="en-US" sz="1800" dirty="0"/>
          </a:p>
          <a:p>
            <a:pPr marL="0" indent="0">
              <a:buNone/>
            </a:pPr>
            <a:r>
              <a:rPr lang="en-US" sz="1800" dirty="0"/>
              <a:t>Key Insights</a:t>
            </a:r>
          </a:p>
          <a:p>
            <a:endParaRPr lang="en-US" sz="1800" dirty="0"/>
          </a:p>
          <a:p>
            <a:r>
              <a:rPr lang="en-US" sz="1800" dirty="0"/>
              <a:t>Some main categories on the rise of pledged amounts over the years, including Comics, Games, Design, Art, and Publishing.</a:t>
            </a:r>
          </a:p>
          <a:p>
            <a:endParaRPr lang="en-US" sz="1800" dirty="0"/>
          </a:p>
          <a:p>
            <a:r>
              <a:rPr lang="en-US" sz="1800" dirty="0"/>
              <a:t>Having a shorter funding duration is beneficial to increasing chances for success.</a:t>
            </a:r>
          </a:p>
          <a:p>
            <a:endParaRPr lang="en-US" sz="1800" dirty="0"/>
          </a:p>
          <a:p>
            <a:r>
              <a:rPr lang="en-US" sz="1800" dirty="0"/>
              <a:t>Obtaining information on the whole funding life of a project would be useful to analyze for trends in the funding process.</a:t>
            </a:r>
          </a:p>
          <a:p>
            <a:endParaRPr lang="en-US" sz="1800" dirty="0"/>
          </a:p>
        </p:txBody>
      </p:sp>
    </p:spTree>
    <p:extLst>
      <p:ext uri="{BB962C8B-B14F-4D97-AF65-F5344CB8AC3E}">
        <p14:creationId xmlns:p14="http://schemas.microsoft.com/office/powerpoint/2010/main" val="5131790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466</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Kickstarter Executive Presentation</vt:lpstr>
      <vt:lpstr>Looking at Kickstarter products, there is an overall success rate of 40%. In order to increase chances of project success, backing projects in more successful categories as well as increasing the number of backers with better incentives would be beneficial. </vt:lpstr>
      <vt:lpstr>Number of successful projects throughout the years hasn’t varied much, even with the increased competition, however with the number of projects decreasing since 2015 the overall success rate is on the rise from 32% to 42%.</vt:lpstr>
      <vt:lpstr>With an overall project success rate of 40.4%, we can see that Dance and Theater top the list in success percentage while Technology and Journalism make up the worst success percentages.</vt:lpstr>
      <vt:lpstr>Dance, Theater, and Comic tend to raise more money than the other main categories, with pledge amounts of above $0.50 per $1.00 of goal amounts. This relates to the success percentages of each main category, as we see Journalism and Technology at the bottom. </vt:lpstr>
      <vt:lpstr>Project duration has a negative relationship with success, so project should look to have shorter durations to have better chance at success. </vt:lpstr>
      <vt:lpstr>Projects in the main categories of Dance, Theater, and Comics are more likely to be successful and have more pledge amounts on average. Having a shorter funding duration may lead to better chances for success.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 Technical Presentation</dc:title>
  <dc:creator>Jake Ehlers</dc:creator>
  <cp:lastModifiedBy>Jake Ehlers</cp:lastModifiedBy>
  <cp:revision>6</cp:revision>
  <dcterms:created xsi:type="dcterms:W3CDTF">2020-07-20T21:47:40Z</dcterms:created>
  <dcterms:modified xsi:type="dcterms:W3CDTF">2020-08-01T21:24:06Z</dcterms:modified>
</cp:coreProperties>
</file>