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C1E5C-598E-4D3E-B7BE-6058A8AA1F6D}" v="11" dt="2020-09-03T20:31:47.451"/>
    <p1510:client id="{80B79AD6-9C88-1D86-5553-7EDC546C47A3}" v="219" dt="2020-09-03T06:15:08.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0" d="100"/>
          <a:sy n="110"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Ehlers" userId="S::jake.ehlers@springboarddac.onmicrosoft.com::fa155660-cb41-4733-bb30-b6ae2bb95220" providerId="AD" clId="Web-{1E615F9C-96ED-90A4-D44E-3505103E24B9}"/>
    <pc:docChg chg="modSld">
      <pc:chgData name="Jake Ehlers" userId="S::jake.ehlers@springboarddac.onmicrosoft.com::fa155660-cb41-4733-bb30-b6ae2bb95220" providerId="AD" clId="Web-{1E615F9C-96ED-90A4-D44E-3505103E24B9}" dt="2020-07-28T23:36:54.627" v="11" actId="20577"/>
      <pc:docMkLst>
        <pc:docMk/>
      </pc:docMkLst>
      <pc:sldChg chg="modSp">
        <pc:chgData name="Jake Ehlers" userId="S::jake.ehlers@springboarddac.onmicrosoft.com::fa155660-cb41-4733-bb30-b6ae2bb95220" providerId="AD" clId="Web-{1E615F9C-96ED-90A4-D44E-3505103E24B9}" dt="2020-07-28T23:36:52.393" v="9" actId="20577"/>
        <pc:sldMkLst>
          <pc:docMk/>
          <pc:sldMk cId="109857222" sldId="256"/>
        </pc:sldMkLst>
        <pc:spChg chg="mod">
          <ac:chgData name="Jake Ehlers" userId="S::jake.ehlers@springboarddac.onmicrosoft.com::fa155660-cb41-4733-bb30-b6ae2bb95220" providerId="AD" clId="Web-{1E615F9C-96ED-90A4-D44E-3505103E24B9}" dt="2020-07-28T23:36:52.393" v="9" actId="20577"/>
          <ac:spMkLst>
            <pc:docMk/>
            <pc:sldMk cId="109857222" sldId="256"/>
            <ac:spMk id="2" creationId="{00000000-0000-0000-0000-000000000000}"/>
          </ac:spMkLst>
        </pc:spChg>
      </pc:sldChg>
      <pc:sldChg chg="modSp">
        <pc:chgData name="Jake Ehlers" userId="S::jake.ehlers@springboarddac.onmicrosoft.com::fa155660-cb41-4733-bb30-b6ae2bb95220" providerId="AD" clId="Web-{1E615F9C-96ED-90A4-D44E-3505103E24B9}" dt="2020-07-28T23:36:37.689" v="0" actId="20577"/>
        <pc:sldMkLst>
          <pc:docMk/>
          <pc:sldMk cId="3586415508" sldId="258"/>
        </pc:sldMkLst>
        <pc:spChg chg="mod">
          <ac:chgData name="Jake Ehlers" userId="S::jake.ehlers@springboarddac.onmicrosoft.com::fa155660-cb41-4733-bb30-b6ae2bb95220" providerId="AD" clId="Web-{1E615F9C-96ED-90A4-D44E-3505103E24B9}" dt="2020-07-28T23:36:37.689" v="0" actId="20577"/>
          <ac:spMkLst>
            <pc:docMk/>
            <pc:sldMk cId="3586415508" sldId="258"/>
            <ac:spMk id="2" creationId="{A739B4F8-46A7-47CC-83AE-B847D69ACB8F}"/>
          </ac:spMkLst>
        </pc:spChg>
      </pc:sldChg>
    </pc:docChg>
  </pc:docChgLst>
  <pc:docChgLst>
    <pc:chgData name="Jake Ehlers" userId="fa155660-cb41-4733-bb30-b6ae2bb95220" providerId="ADAL" clId="{98ED781F-6B54-4ADA-A2B7-13C97766C58C}"/>
    <pc:docChg chg="custSel mod addSld modSld sldOrd">
      <pc:chgData name="Jake Ehlers" userId="fa155660-cb41-4733-bb30-b6ae2bb95220" providerId="ADAL" clId="{98ED781F-6B54-4ADA-A2B7-13C97766C58C}" dt="2020-07-20T23:28:59.737" v="3678" actId="208"/>
      <pc:docMkLst>
        <pc:docMk/>
      </pc:docMkLst>
      <pc:sldChg chg="addSp modSp mod setBg">
        <pc:chgData name="Jake Ehlers" userId="fa155660-cb41-4733-bb30-b6ae2bb95220" providerId="ADAL" clId="{98ED781F-6B54-4ADA-A2B7-13C97766C58C}" dt="2020-07-20T21:47:40.717" v="170" actId="26606"/>
        <pc:sldMkLst>
          <pc:docMk/>
          <pc:sldMk cId="109857222" sldId="256"/>
        </pc:sldMkLst>
        <pc:spChg chg="mod">
          <ac:chgData name="Jake Ehlers" userId="fa155660-cb41-4733-bb30-b6ae2bb95220" providerId="ADAL" clId="{98ED781F-6B54-4ADA-A2B7-13C97766C58C}" dt="2020-07-20T21:47:40.717" v="170" actId="26606"/>
          <ac:spMkLst>
            <pc:docMk/>
            <pc:sldMk cId="109857222" sldId="256"/>
            <ac:spMk id="2" creationId="{00000000-0000-0000-0000-000000000000}"/>
          </ac:spMkLst>
        </pc:spChg>
        <pc:spChg chg="mod">
          <ac:chgData name="Jake Ehlers" userId="fa155660-cb41-4733-bb30-b6ae2bb95220" providerId="ADAL" clId="{98ED781F-6B54-4ADA-A2B7-13C97766C58C}" dt="2020-07-20T21:47:40.717" v="170" actId="26606"/>
          <ac:spMkLst>
            <pc:docMk/>
            <pc:sldMk cId="109857222" sldId="256"/>
            <ac:spMk id="3" creationId="{00000000-0000-0000-0000-000000000000}"/>
          </ac:spMkLst>
        </pc:spChg>
        <pc:spChg chg="add">
          <ac:chgData name="Jake Ehlers" userId="fa155660-cb41-4733-bb30-b6ae2bb95220" providerId="ADAL" clId="{98ED781F-6B54-4ADA-A2B7-13C97766C58C}" dt="2020-07-20T21:47:40.717" v="170" actId="26606"/>
          <ac:spMkLst>
            <pc:docMk/>
            <pc:sldMk cId="109857222" sldId="256"/>
            <ac:spMk id="73" creationId="{569C1A01-6FB5-43CE-ADCC-936728ACAC0D}"/>
          </ac:spMkLst>
        </pc:spChg>
        <pc:picChg chg="add">
          <ac:chgData name="Jake Ehlers" userId="fa155660-cb41-4733-bb30-b6ae2bb95220" providerId="ADAL" clId="{98ED781F-6B54-4ADA-A2B7-13C97766C58C}" dt="2020-07-20T21:47:40.717" v="170" actId="26606"/>
          <ac:picMkLst>
            <pc:docMk/>
            <pc:sldMk cId="109857222" sldId="256"/>
            <ac:picMk id="71" creationId="{EE09A529-E47C-4634-BB98-0A9526C372B4}"/>
          </ac:picMkLst>
        </pc:picChg>
        <pc:picChg chg="add mod ord">
          <ac:chgData name="Jake Ehlers" userId="fa155660-cb41-4733-bb30-b6ae2bb95220" providerId="ADAL" clId="{98ED781F-6B54-4ADA-A2B7-13C97766C58C}" dt="2020-07-20T21:47:40.717" v="170" actId="26606"/>
          <ac:picMkLst>
            <pc:docMk/>
            <pc:sldMk cId="109857222" sldId="256"/>
            <ac:picMk id="1026" creationId="{1EA3C47B-8EC9-45EE-9544-D08D250F5AB6}"/>
          </ac:picMkLst>
        </pc:picChg>
      </pc:sldChg>
      <pc:sldChg chg="addSp delSp modSp add ord">
        <pc:chgData name="Jake Ehlers" userId="fa155660-cb41-4733-bb30-b6ae2bb95220" providerId="ADAL" clId="{98ED781F-6B54-4ADA-A2B7-13C97766C58C}" dt="2020-07-20T22:14:42.888" v="876" actId="20577"/>
        <pc:sldMkLst>
          <pc:docMk/>
          <pc:sldMk cId="1911999629" sldId="257"/>
        </pc:sldMkLst>
        <pc:spChg chg="mod">
          <ac:chgData name="Jake Ehlers" userId="fa155660-cb41-4733-bb30-b6ae2bb95220" providerId="ADAL" clId="{98ED781F-6B54-4ADA-A2B7-13C97766C58C}" dt="2020-07-20T22:14:42.888" v="876" actId="20577"/>
          <ac:spMkLst>
            <pc:docMk/>
            <pc:sldMk cId="1911999629" sldId="257"/>
            <ac:spMk id="2" creationId="{73391C55-D5DE-471B-96E8-84C835C395F5}"/>
          </ac:spMkLst>
        </pc:spChg>
        <pc:spChg chg="del">
          <ac:chgData name="Jake Ehlers" userId="fa155660-cb41-4733-bb30-b6ae2bb95220" providerId="ADAL" clId="{98ED781F-6B54-4ADA-A2B7-13C97766C58C}" dt="2020-07-18T21:52:07.480" v="1"/>
          <ac:spMkLst>
            <pc:docMk/>
            <pc:sldMk cId="1911999629" sldId="257"/>
            <ac:spMk id="3" creationId="{DFD66F9E-3FA9-4837-BFBB-8AC8189422FB}"/>
          </ac:spMkLst>
        </pc:spChg>
        <pc:picChg chg="add mod">
          <ac:chgData name="Jake Ehlers" userId="fa155660-cb41-4733-bb30-b6ae2bb95220" providerId="ADAL" clId="{98ED781F-6B54-4ADA-A2B7-13C97766C58C}" dt="2020-07-20T22:14:15.981" v="803" actId="14100"/>
          <ac:picMkLst>
            <pc:docMk/>
            <pc:sldMk cId="1911999629" sldId="257"/>
            <ac:picMk id="1026" creationId="{FACD47A6-7436-44ED-90B5-51E86094E1FB}"/>
          </ac:picMkLst>
        </pc:picChg>
        <pc:picChg chg="add mod">
          <ac:chgData name="Jake Ehlers" userId="fa155660-cb41-4733-bb30-b6ae2bb95220" providerId="ADAL" clId="{98ED781F-6B54-4ADA-A2B7-13C97766C58C}" dt="2020-07-18T21:54:39.339" v="35" actId="14100"/>
          <ac:picMkLst>
            <pc:docMk/>
            <pc:sldMk cId="1911999629" sldId="257"/>
            <ac:picMk id="1028" creationId="{EB9C005B-C943-42E8-877C-AC4B3903F853}"/>
          </ac:picMkLst>
        </pc:picChg>
      </pc:sldChg>
      <pc:sldChg chg="addSp delSp modSp add ord">
        <pc:chgData name="Jake Ehlers" userId="fa155660-cb41-4733-bb30-b6ae2bb95220" providerId="ADAL" clId="{98ED781F-6B54-4ADA-A2B7-13C97766C58C}" dt="2020-07-20T22:33:08.763" v="1825" actId="208"/>
        <pc:sldMkLst>
          <pc:docMk/>
          <pc:sldMk cId="3586415508" sldId="258"/>
        </pc:sldMkLst>
        <pc:spChg chg="mod">
          <ac:chgData name="Jake Ehlers" userId="fa155660-cb41-4733-bb30-b6ae2bb95220" providerId="ADAL" clId="{98ED781F-6B54-4ADA-A2B7-13C97766C58C}" dt="2020-07-20T22:17:16.314" v="1313" actId="20577"/>
          <ac:spMkLst>
            <pc:docMk/>
            <pc:sldMk cId="3586415508" sldId="258"/>
            <ac:spMk id="2" creationId="{A739B4F8-46A7-47CC-83AE-B847D69ACB8F}"/>
          </ac:spMkLst>
        </pc:spChg>
        <pc:spChg chg="del">
          <ac:chgData name="Jake Ehlers" userId="fa155660-cb41-4733-bb30-b6ae2bb95220" providerId="ADAL" clId="{98ED781F-6B54-4ADA-A2B7-13C97766C58C}" dt="2020-07-18T21:55:57.246" v="38"/>
          <ac:spMkLst>
            <pc:docMk/>
            <pc:sldMk cId="3586415508" sldId="258"/>
            <ac:spMk id="3" creationId="{08250A79-A212-4207-9DAA-19E52FB644D5}"/>
          </ac:spMkLst>
        </pc:spChg>
        <pc:spChg chg="add mod">
          <ac:chgData name="Jake Ehlers" userId="fa155660-cb41-4733-bb30-b6ae2bb95220" providerId="ADAL" clId="{98ED781F-6B54-4ADA-A2B7-13C97766C58C}" dt="2020-07-20T22:33:08.763" v="1825" actId="208"/>
          <ac:spMkLst>
            <pc:docMk/>
            <pc:sldMk cId="3586415508" sldId="258"/>
            <ac:spMk id="4" creationId="{FF7C61E0-A4DA-4ABF-B4B6-EBA203A2960F}"/>
          </ac:spMkLst>
        </pc:spChg>
        <pc:picChg chg="add mod">
          <ac:chgData name="Jake Ehlers" userId="fa155660-cb41-4733-bb30-b6ae2bb95220" providerId="ADAL" clId="{98ED781F-6B54-4ADA-A2B7-13C97766C58C}" dt="2020-07-18T21:56:28.552" v="49" actId="1076"/>
          <ac:picMkLst>
            <pc:docMk/>
            <pc:sldMk cId="3586415508" sldId="258"/>
            <ac:picMk id="2050" creationId="{DE05AE65-4796-4687-838C-C2961C6B815B}"/>
          </ac:picMkLst>
        </pc:picChg>
      </pc:sldChg>
      <pc:sldChg chg="addSp delSp modSp add">
        <pc:chgData name="Jake Ehlers" userId="fa155660-cb41-4733-bb30-b6ae2bb95220" providerId="ADAL" clId="{98ED781F-6B54-4ADA-A2B7-13C97766C58C}" dt="2020-07-20T22:11:40.303" v="546" actId="404"/>
        <pc:sldMkLst>
          <pc:docMk/>
          <pc:sldMk cId="4212934" sldId="259"/>
        </pc:sldMkLst>
        <pc:spChg chg="mod">
          <ac:chgData name="Jake Ehlers" userId="fa155660-cb41-4733-bb30-b6ae2bb95220" providerId="ADAL" clId="{98ED781F-6B54-4ADA-A2B7-13C97766C58C}" dt="2020-07-20T22:11:40.303" v="546" actId="404"/>
          <ac:spMkLst>
            <pc:docMk/>
            <pc:sldMk cId="4212934" sldId="259"/>
            <ac:spMk id="2" creationId="{424E67DC-A09A-4826-B11D-120A47B084AE}"/>
          </ac:spMkLst>
        </pc:spChg>
        <pc:spChg chg="del">
          <ac:chgData name="Jake Ehlers" userId="fa155660-cb41-4733-bb30-b6ae2bb95220" providerId="ADAL" clId="{98ED781F-6B54-4ADA-A2B7-13C97766C58C}" dt="2020-07-18T22:06:12.226" v="60"/>
          <ac:spMkLst>
            <pc:docMk/>
            <pc:sldMk cId="4212934" sldId="259"/>
            <ac:spMk id="3" creationId="{40E7E8DA-400E-4FC8-89C7-2596D919A03C}"/>
          </ac:spMkLst>
        </pc:spChg>
        <pc:spChg chg="add del mod">
          <ac:chgData name="Jake Ehlers" userId="fa155660-cb41-4733-bb30-b6ae2bb95220" providerId="ADAL" clId="{98ED781F-6B54-4ADA-A2B7-13C97766C58C}" dt="2020-07-18T22:06:33.458" v="62"/>
          <ac:spMkLst>
            <pc:docMk/>
            <pc:sldMk cId="4212934" sldId="259"/>
            <ac:spMk id="4" creationId="{D56C5C37-548B-4480-8AEA-065B147219BD}"/>
          </ac:spMkLst>
        </pc:spChg>
        <pc:picChg chg="add del">
          <ac:chgData name="Jake Ehlers" userId="fa155660-cb41-4733-bb30-b6ae2bb95220" providerId="ADAL" clId="{98ED781F-6B54-4ADA-A2B7-13C97766C58C}" dt="2020-07-18T22:06:15.611" v="61" actId="478"/>
          <ac:picMkLst>
            <pc:docMk/>
            <pc:sldMk cId="4212934" sldId="259"/>
            <ac:picMk id="3074" creationId="{367546F0-F714-42BF-BBCC-49D37A9FFC4D}"/>
          </ac:picMkLst>
        </pc:picChg>
        <pc:picChg chg="add mod">
          <ac:chgData name="Jake Ehlers" userId="fa155660-cb41-4733-bb30-b6ae2bb95220" providerId="ADAL" clId="{98ED781F-6B54-4ADA-A2B7-13C97766C58C}" dt="2020-07-18T22:07:21.490" v="72" actId="14100"/>
          <ac:picMkLst>
            <pc:docMk/>
            <pc:sldMk cId="4212934" sldId="259"/>
            <ac:picMk id="3076" creationId="{4004B8B1-BEE0-4A70-B3CC-5ABDAF9EC968}"/>
          </ac:picMkLst>
        </pc:picChg>
        <pc:picChg chg="add mod">
          <ac:chgData name="Jake Ehlers" userId="fa155660-cb41-4733-bb30-b6ae2bb95220" providerId="ADAL" clId="{98ED781F-6B54-4ADA-A2B7-13C97766C58C}" dt="2020-07-18T22:07:18.593" v="71" actId="14100"/>
          <ac:picMkLst>
            <pc:docMk/>
            <pc:sldMk cId="4212934" sldId="259"/>
            <ac:picMk id="3078" creationId="{7EBB9F04-515C-4371-A1BB-D15EB690B1B2}"/>
          </ac:picMkLst>
        </pc:picChg>
      </pc:sldChg>
      <pc:sldChg chg="modSp add">
        <pc:chgData name="Jake Ehlers" userId="fa155660-cb41-4733-bb30-b6ae2bb95220" providerId="ADAL" clId="{98ED781F-6B54-4ADA-A2B7-13C97766C58C}" dt="2020-07-20T23:28:53.864" v="3677" actId="208"/>
        <pc:sldMkLst>
          <pc:docMk/>
          <pc:sldMk cId="3787673140" sldId="260"/>
        </pc:sldMkLst>
        <pc:spChg chg="mod">
          <ac:chgData name="Jake Ehlers" userId="fa155660-cb41-4733-bb30-b6ae2bb95220" providerId="ADAL" clId="{98ED781F-6B54-4ADA-A2B7-13C97766C58C}" dt="2020-07-20T23:16:27.355" v="2056" actId="20577"/>
          <ac:spMkLst>
            <pc:docMk/>
            <pc:sldMk cId="3787673140" sldId="260"/>
            <ac:spMk id="2" creationId="{B615509B-E45F-4ACF-933E-0F889938B084}"/>
          </ac:spMkLst>
        </pc:spChg>
        <pc:spChg chg="mod">
          <ac:chgData name="Jake Ehlers" userId="fa155660-cb41-4733-bb30-b6ae2bb95220" providerId="ADAL" clId="{98ED781F-6B54-4ADA-A2B7-13C97766C58C}" dt="2020-07-20T23:28:53.864" v="3677" actId="208"/>
          <ac:spMkLst>
            <pc:docMk/>
            <pc:sldMk cId="3787673140" sldId="260"/>
            <ac:spMk id="3" creationId="{81B4A854-A055-452C-AF11-FDB7DC0345F8}"/>
          </ac:spMkLst>
        </pc:spChg>
      </pc:sldChg>
      <pc:sldChg chg="modSp add">
        <pc:chgData name="Jake Ehlers" userId="fa155660-cb41-4733-bb30-b6ae2bb95220" providerId="ADAL" clId="{98ED781F-6B54-4ADA-A2B7-13C97766C58C}" dt="2020-07-20T23:28:59.737" v="3678" actId="208"/>
        <pc:sldMkLst>
          <pc:docMk/>
          <pc:sldMk cId="396998480" sldId="261"/>
        </pc:sldMkLst>
        <pc:spChg chg="mod">
          <ac:chgData name="Jake Ehlers" userId="fa155660-cb41-4733-bb30-b6ae2bb95220" providerId="ADAL" clId="{98ED781F-6B54-4ADA-A2B7-13C97766C58C}" dt="2020-07-20T23:23:29.067" v="2887" actId="20577"/>
          <ac:spMkLst>
            <pc:docMk/>
            <pc:sldMk cId="396998480" sldId="261"/>
            <ac:spMk id="2" creationId="{0CDAB4C8-7309-44A2-AB25-F8B0AE80B696}"/>
          </ac:spMkLst>
        </pc:spChg>
        <pc:spChg chg="mod">
          <ac:chgData name="Jake Ehlers" userId="fa155660-cb41-4733-bb30-b6ae2bb95220" providerId="ADAL" clId="{98ED781F-6B54-4ADA-A2B7-13C97766C58C}" dt="2020-07-20T23:28:59.737" v="3678" actId="208"/>
          <ac:spMkLst>
            <pc:docMk/>
            <pc:sldMk cId="396998480" sldId="261"/>
            <ac:spMk id="3" creationId="{016F31CF-8A5E-4AC6-A96A-B5C62088B3EF}"/>
          </ac:spMkLst>
        </pc:spChg>
      </pc:sldChg>
    </pc:docChg>
  </pc:docChgLst>
  <pc:docChgLst>
    <pc:chgData name="Jake Ehlers" userId="S::jake.ehlers@springboarddac.onmicrosoft.com::fa155660-cb41-4733-bb30-b6ae2bb95220" providerId="AD" clId="Web-{80B79AD6-9C88-1D86-5553-7EDC546C47A3}"/>
    <pc:docChg chg="modSld">
      <pc:chgData name="Jake Ehlers" userId="S::jake.ehlers@springboarddac.onmicrosoft.com::fa155660-cb41-4733-bb30-b6ae2bb95220" providerId="AD" clId="Web-{80B79AD6-9C88-1D86-5553-7EDC546C47A3}" dt="2020-09-03T06:15:08.417" v="216" actId="20577"/>
      <pc:docMkLst>
        <pc:docMk/>
      </pc:docMkLst>
      <pc:sldChg chg="modSp">
        <pc:chgData name="Jake Ehlers" userId="S::jake.ehlers@springboarddac.onmicrosoft.com::fa155660-cb41-4733-bb30-b6ae2bb95220" providerId="AD" clId="Web-{80B79AD6-9C88-1D86-5553-7EDC546C47A3}" dt="2020-09-03T04:21:30.288" v="6" actId="20577"/>
        <pc:sldMkLst>
          <pc:docMk/>
          <pc:sldMk cId="109857222" sldId="256"/>
        </pc:sldMkLst>
        <pc:spChg chg="mod">
          <ac:chgData name="Jake Ehlers" userId="S::jake.ehlers@springboarddac.onmicrosoft.com::fa155660-cb41-4733-bb30-b6ae2bb95220" providerId="AD" clId="Web-{80B79AD6-9C88-1D86-5553-7EDC546C47A3}" dt="2020-09-03T04:21:23.350" v="2" actId="20577"/>
          <ac:spMkLst>
            <pc:docMk/>
            <pc:sldMk cId="109857222" sldId="256"/>
            <ac:spMk id="2" creationId="{00000000-0000-0000-0000-000000000000}"/>
          </ac:spMkLst>
        </pc:spChg>
        <pc:spChg chg="mod">
          <ac:chgData name="Jake Ehlers" userId="S::jake.ehlers@springboarddac.onmicrosoft.com::fa155660-cb41-4733-bb30-b6ae2bb95220" providerId="AD" clId="Web-{80B79AD6-9C88-1D86-5553-7EDC546C47A3}" dt="2020-09-03T04:21:30.288" v="6" actId="20577"/>
          <ac:spMkLst>
            <pc:docMk/>
            <pc:sldMk cId="109857222" sldId="256"/>
            <ac:spMk id="3" creationId="{00000000-0000-0000-0000-000000000000}"/>
          </ac:spMkLst>
        </pc:spChg>
      </pc:sldChg>
      <pc:sldChg chg="modSp">
        <pc:chgData name="Jake Ehlers" userId="S::jake.ehlers@springboarddac.onmicrosoft.com::fa155660-cb41-4733-bb30-b6ae2bb95220" providerId="AD" clId="Web-{80B79AD6-9C88-1D86-5553-7EDC546C47A3}" dt="2020-09-03T05:52:55.969" v="112" actId="20577"/>
        <pc:sldMkLst>
          <pc:docMk/>
          <pc:sldMk cId="1911999629" sldId="257"/>
        </pc:sldMkLst>
        <pc:spChg chg="mod">
          <ac:chgData name="Jake Ehlers" userId="S::jake.ehlers@springboarddac.onmicrosoft.com::fa155660-cb41-4733-bb30-b6ae2bb95220" providerId="AD" clId="Web-{80B79AD6-9C88-1D86-5553-7EDC546C47A3}" dt="2020-09-03T05:52:55.969" v="112" actId="20577"/>
          <ac:spMkLst>
            <pc:docMk/>
            <pc:sldMk cId="1911999629" sldId="257"/>
            <ac:spMk id="2" creationId="{73391C55-D5DE-471B-96E8-84C835C395F5}"/>
          </ac:spMkLst>
        </pc:spChg>
      </pc:sldChg>
      <pc:sldChg chg="addSp delSp modSp">
        <pc:chgData name="Jake Ehlers" userId="S::jake.ehlers@springboarddac.onmicrosoft.com::fa155660-cb41-4733-bb30-b6ae2bb95220" providerId="AD" clId="Web-{80B79AD6-9C88-1D86-5553-7EDC546C47A3}" dt="2020-09-03T06:15:07.026" v="214" actId="20577"/>
        <pc:sldMkLst>
          <pc:docMk/>
          <pc:sldMk cId="3586415508" sldId="258"/>
        </pc:sldMkLst>
        <pc:spChg chg="mod">
          <ac:chgData name="Jake Ehlers" userId="S::jake.ehlers@springboarddac.onmicrosoft.com::fa155660-cb41-4733-bb30-b6ae2bb95220" providerId="AD" clId="Web-{80B79AD6-9C88-1D86-5553-7EDC546C47A3}" dt="2020-09-03T06:15:07.026" v="214" actId="20577"/>
          <ac:spMkLst>
            <pc:docMk/>
            <pc:sldMk cId="3586415508" sldId="258"/>
            <ac:spMk id="2" creationId="{A739B4F8-46A7-47CC-83AE-B847D69ACB8F}"/>
          </ac:spMkLst>
        </pc:spChg>
        <pc:spChg chg="add mod">
          <ac:chgData name="Jake Ehlers" userId="S::jake.ehlers@springboarddac.onmicrosoft.com::fa155660-cb41-4733-bb30-b6ae2bb95220" providerId="AD" clId="Web-{80B79AD6-9C88-1D86-5553-7EDC546C47A3}" dt="2020-09-03T05:28:55.318" v="8"/>
          <ac:spMkLst>
            <pc:docMk/>
            <pc:sldMk cId="3586415508" sldId="258"/>
            <ac:spMk id="5" creationId="{FE12F69B-481F-4DEF-99DB-0599CB47E939}"/>
          </ac:spMkLst>
        </pc:spChg>
        <pc:picChg chg="del">
          <ac:chgData name="Jake Ehlers" userId="S::jake.ehlers@springboarddac.onmicrosoft.com::fa155660-cb41-4733-bb30-b6ae2bb95220" providerId="AD" clId="Web-{80B79AD6-9C88-1D86-5553-7EDC546C47A3}" dt="2020-09-03T05:28:55.318" v="8"/>
          <ac:picMkLst>
            <pc:docMk/>
            <pc:sldMk cId="3586415508" sldId="258"/>
            <ac:picMk id="2050" creationId="{DE05AE65-4796-4687-838C-C2961C6B815B}"/>
          </ac:picMkLst>
        </pc:picChg>
      </pc:sldChg>
      <pc:sldChg chg="modSp">
        <pc:chgData name="Jake Ehlers" userId="S::jake.ehlers@springboarddac.onmicrosoft.com::fa155660-cb41-4733-bb30-b6ae2bb95220" providerId="AD" clId="Web-{80B79AD6-9C88-1D86-5553-7EDC546C47A3}" dt="2020-09-03T05:31:45.376" v="15" actId="20577"/>
        <pc:sldMkLst>
          <pc:docMk/>
          <pc:sldMk cId="4212934" sldId="259"/>
        </pc:sldMkLst>
        <pc:spChg chg="mod">
          <ac:chgData name="Jake Ehlers" userId="S::jake.ehlers@springboarddac.onmicrosoft.com::fa155660-cb41-4733-bb30-b6ae2bb95220" providerId="AD" clId="Web-{80B79AD6-9C88-1D86-5553-7EDC546C47A3}" dt="2020-09-03T05:31:45.376" v="15" actId="20577"/>
          <ac:spMkLst>
            <pc:docMk/>
            <pc:sldMk cId="4212934" sldId="259"/>
            <ac:spMk id="2" creationId="{424E67DC-A09A-4826-B11D-120A47B084AE}"/>
          </ac:spMkLst>
        </pc:spChg>
      </pc:sldChg>
      <pc:sldChg chg="modSp">
        <pc:chgData name="Jake Ehlers" userId="S::jake.ehlers@springboarddac.onmicrosoft.com::fa155660-cb41-4733-bb30-b6ae2bb95220" providerId="AD" clId="Web-{80B79AD6-9C88-1D86-5553-7EDC546C47A3}" dt="2020-09-03T06:02:39.946" v="211" actId="20577"/>
        <pc:sldMkLst>
          <pc:docMk/>
          <pc:sldMk cId="3787673140" sldId="260"/>
        </pc:sldMkLst>
        <pc:spChg chg="mod">
          <ac:chgData name="Jake Ehlers" userId="S::jake.ehlers@springboarddac.onmicrosoft.com::fa155660-cb41-4733-bb30-b6ae2bb95220" providerId="AD" clId="Web-{80B79AD6-9C88-1D86-5553-7EDC546C47A3}" dt="2020-09-03T06:02:39.946" v="211" actId="20577"/>
          <ac:spMkLst>
            <pc:docMk/>
            <pc:sldMk cId="3787673140" sldId="260"/>
            <ac:spMk id="7" creationId="{ED0ED30B-0E01-4593-AEB7-42613D490DE6}"/>
          </ac:spMkLst>
        </pc:spChg>
      </pc:sldChg>
    </pc:docChg>
  </pc:docChgLst>
  <pc:docChgLst>
    <pc:chgData name="Jake Ehlers" userId="fa155660-cb41-4733-bb30-b6ae2bb95220" providerId="ADAL" clId="{2C3C1E5C-598E-4D3E-B7BE-6058A8AA1F6D}"/>
    <pc:docChg chg="custSel addSld modSld">
      <pc:chgData name="Jake Ehlers" userId="fa155660-cb41-4733-bb30-b6ae2bb95220" providerId="ADAL" clId="{2C3C1E5C-598E-4D3E-B7BE-6058A8AA1F6D}" dt="2020-09-03T21:58:40.367" v="1352" actId="20577"/>
      <pc:docMkLst>
        <pc:docMk/>
      </pc:docMkLst>
      <pc:sldChg chg="addSp delSp modSp">
        <pc:chgData name="Jake Ehlers" userId="fa155660-cb41-4733-bb30-b6ae2bb95220" providerId="ADAL" clId="{2C3C1E5C-598E-4D3E-B7BE-6058A8AA1F6D}" dt="2020-09-03T20:30:19.942" v="418" actId="20577"/>
        <pc:sldMkLst>
          <pc:docMk/>
          <pc:sldMk cId="3586415508" sldId="258"/>
        </pc:sldMkLst>
        <pc:spChg chg="mod">
          <ac:chgData name="Jake Ehlers" userId="fa155660-cb41-4733-bb30-b6ae2bb95220" providerId="ADAL" clId="{2C3C1E5C-598E-4D3E-B7BE-6058A8AA1F6D}" dt="2020-09-03T20:30:19.942" v="418" actId="20577"/>
          <ac:spMkLst>
            <pc:docMk/>
            <pc:sldMk cId="3586415508" sldId="258"/>
            <ac:spMk id="2" creationId="{A739B4F8-46A7-47CC-83AE-B847D69ACB8F}"/>
          </ac:spMkLst>
        </pc:spChg>
        <pc:spChg chg="del mod">
          <ac:chgData name="Jake Ehlers" userId="fa155660-cb41-4733-bb30-b6ae2bb95220" providerId="ADAL" clId="{2C3C1E5C-598E-4D3E-B7BE-6058A8AA1F6D}" dt="2020-09-03T20:22:11.862" v="123" actId="478"/>
          <ac:spMkLst>
            <pc:docMk/>
            <pc:sldMk cId="3586415508" sldId="258"/>
            <ac:spMk id="4" creationId="{FF7C61E0-A4DA-4ABF-B4B6-EBA203A2960F}"/>
          </ac:spMkLst>
        </pc:spChg>
        <pc:spChg chg="del">
          <ac:chgData name="Jake Ehlers" userId="fa155660-cb41-4733-bb30-b6ae2bb95220" providerId="ADAL" clId="{2C3C1E5C-598E-4D3E-B7BE-6058A8AA1F6D}" dt="2020-09-03T19:46:34.553" v="113"/>
          <ac:spMkLst>
            <pc:docMk/>
            <pc:sldMk cId="3586415508" sldId="258"/>
            <ac:spMk id="5" creationId="{FE12F69B-481F-4DEF-99DB-0599CB47E939}"/>
          </ac:spMkLst>
        </pc:spChg>
        <pc:picChg chg="add mod">
          <ac:chgData name="Jake Ehlers" userId="fa155660-cb41-4733-bb30-b6ae2bb95220" providerId="ADAL" clId="{2C3C1E5C-598E-4D3E-B7BE-6058A8AA1F6D}" dt="2020-09-03T20:22:15.692" v="124" actId="14100"/>
          <ac:picMkLst>
            <pc:docMk/>
            <pc:sldMk cId="3586415508" sldId="258"/>
            <ac:picMk id="1026" creationId="{1F9EDB00-9EC3-4858-96D1-BE86C90F0FF4}"/>
          </ac:picMkLst>
        </pc:picChg>
        <pc:picChg chg="add mod">
          <ac:chgData name="Jake Ehlers" userId="fa155660-cb41-4733-bb30-b6ae2bb95220" providerId="ADAL" clId="{2C3C1E5C-598E-4D3E-B7BE-6058A8AA1F6D}" dt="2020-09-03T20:22:18.180" v="125" actId="14100"/>
          <ac:picMkLst>
            <pc:docMk/>
            <pc:sldMk cId="3586415508" sldId="258"/>
            <ac:picMk id="1028" creationId="{B509DFEC-5E2F-4519-8615-85F4ED716B4F}"/>
          </ac:picMkLst>
        </pc:picChg>
      </pc:sldChg>
      <pc:sldChg chg="modSp">
        <pc:chgData name="Jake Ehlers" userId="fa155660-cb41-4733-bb30-b6ae2bb95220" providerId="ADAL" clId="{2C3C1E5C-598E-4D3E-B7BE-6058A8AA1F6D}" dt="2020-09-03T21:58:40.367" v="1352" actId="20577"/>
        <pc:sldMkLst>
          <pc:docMk/>
          <pc:sldMk cId="3787673140" sldId="260"/>
        </pc:sldMkLst>
        <pc:spChg chg="mod">
          <ac:chgData name="Jake Ehlers" userId="fa155660-cb41-4733-bb30-b6ae2bb95220" providerId="ADAL" clId="{2C3C1E5C-598E-4D3E-B7BE-6058A8AA1F6D}" dt="2020-09-03T21:58:40.367" v="1352" actId="20577"/>
          <ac:spMkLst>
            <pc:docMk/>
            <pc:sldMk cId="3787673140" sldId="260"/>
            <ac:spMk id="2" creationId="{B615509B-E45F-4ACF-933E-0F889938B084}"/>
          </ac:spMkLst>
        </pc:spChg>
        <pc:spChg chg="mod">
          <ac:chgData name="Jake Ehlers" userId="fa155660-cb41-4733-bb30-b6ae2bb95220" providerId="ADAL" clId="{2C3C1E5C-598E-4D3E-B7BE-6058A8AA1F6D}" dt="2020-09-03T20:37:56.853" v="663" actId="113"/>
          <ac:spMkLst>
            <pc:docMk/>
            <pc:sldMk cId="3787673140" sldId="260"/>
            <ac:spMk id="7" creationId="{ED0ED30B-0E01-4593-AEB7-42613D490DE6}"/>
          </ac:spMkLst>
        </pc:spChg>
      </pc:sldChg>
      <pc:sldChg chg="modSp add">
        <pc:chgData name="Jake Ehlers" userId="fa155660-cb41-4733-bb30-b6ae2bb95220" providerId="ADAL" clId="{2C3C1E5C-598E-4D3E-B7BE-6058A8AA1F6D}" dt="2020-09-03T21:19:50.393" v="1101" actId="20577"/>
        <pc:sldMkLst>
          <pc:docMk/>
          <pc:sldMk cId="2936919645" sldId="261"/>
        </pc:sldMkLst>
        <pc:spChg chg="mod">
          <ac:chgData name="Jake Ehlers" userId="fa155660-cb41-4733-bb30-b6ae2bb95220" providerId="ADAL" clId="{2C3C1E5C-598E-4D3E-B7BE-6058A8AA1F6D}" dt="2020-09-03T20:37:39.058" v="658" actId="20577"/>
          <ac:spMkLst>
            <pc:docMk/>
            <pc:sldMk cId="2936919645" sldId="261"/>
            <ac:spMk id="2" creationId="{7A6DF000-CAD8-4748-AD9F-985EA2A1260F}"/>
          </ac:spMkLst>
        </pc:spChg>
        <pc:spChg chg="mod">
          <ac:chgData name="Jake Ehlers" userId="fa155660-cb41-4733-bb30-b6ae2bb95220" providerId="ADAL" clId="{2C3C1E5C-598E-4D3E-B7BE-6058A8AA1F6D}" dt="2020-09-03T21:19:50.393" v="1101" actId="20577"/>
          <ac:spMkLst>
            <pc:docMk/>
            <pc:sldMk cId="2936919645" sldId="261"/>
            <ac:spMk id="3" creationId="{FACC19F5-4887-4253-AD00-5667DB1B9CA9}"/>
          </ac:spMkLst>
        </pc:spChg>
      </pc:sldChg>
    </pc:docChg>
  </pc:docChgLst>
  <pc:docChgLst>
    <pc:chgData name="Jake Ehlers" userId="fa155660-cb41-4733-bb30-b6ae2bb95220" providerId="ADAL" clId="{E5DBB9B8-E2E0-469B-BF30-08E78A839C36}"/>
    <pc:docChg chg="undo custSel mod delSld modSld sldOrd">
      <pc:chgData name="Jake Ehlers" userId="fa155660-cb41-4733-bb30-b6ae2bb95220" providerId="ADAL" clId="{E5DBB9B8-E2E0-469B-BF30-08E78A839C36}" dt="2020-07-28T00:59:00.177" v="3251" actId="1076"/>
      <pc:docMkLst>
        <pc:docMk/>
      </pc:docMkLst>
      <pc:sldChg chg="modSp">
        <pc:chgData name="Jake Ehlers" userId="fa155660-cb41-4733-bb30-b6ae2bb95220" providerId="ADAL" clId="{E5DBB9B8-E2E0-469B-BF30-08E78A839C36}" dt="2020-07-20T23:32:32.633" v="26" actId="20577"/>
        <pc:sldMkLst>
          <pc:docMk/>
          <pc:sldMk cId="109857222" sldId="256"/>
        </pc:sldMkLst>
        <pc:spChg chg="mod">
          <ac:chgData name="Jake Ehlers" userId="fa155660-cb41-4733-bb30-b6ae2bb95220" providerId="ADAL" clId="{E5DBB9B8-E2E0-469B-BF30-08E78A839C36}" dt="2020-07-20T23:32:32.633" v="26" actId="20577"/>
          <ac:spMkLst>
            <pc:docMk/>
            <pc:sldMk cId="109857222" sldId="256"/>
            <ac:spMk id="2" creationId="{00000000-0000-0000-0000-000000000000}"/>
          </ac:spMkLst>
        </pc:spChg>
      </pc:sldChg>
      <pc:sldChg chg="delSp modSp ord">
        <pc:chgData name="Jake Ehlers" userId="fa155660-cb41-4733-bb30-b6ae2bb95220" providerId="ADAL" clId="{E5DBB9B8-E2E0-469B-BF30-08E78A839C36}" dt="2020-07-28T00:53:50.648" v="2510" actId="113"/>
        <pc:sldMkLst>
          <pc:docMk/>
          <pc:sldMk cId="1911999629" sldId="257"/>
        </pc:sldMkLst>
        <pc:spChg chg="mod">
          <ac:chgData name="Jake Ehlers" userId="fa155660-cb41-4733-bb30-b6ae2bb95220" providerId="ADAL" clId="{E5DBB9B8-E2E0-469B-BF30-08E78A839C36}" dt="2020-07-28T00:53:50.648" v="2510" actId="113"/>
          <ac:spMkLst>
            <pc:docMk/>
            <pc:sldMk cId="1911999629" sldId="257"/>
            <ac:spMk id="2" creationId="{73391C55-D5DE-471B-96E8-84C835C395F5}"/>
          </ac:spMkLst>
        </pc:spChg>
        <pc:picChg chg="mod">
          <ac:chgData name="Jake Ehlers" userId="fa155660-cb41-4733-bb30-b6ae2bb95220" providerId="ADAL" clId="{E5DBB9B8-E2E0-469B-BF30-08E78A839C36}" dt="2020-07-25T00:04:31.995" v="125" actId="732"/>
          <ac:picMkLst>
            <pc:docMk/>
            <pc:sldMk cId="1911999629" sldId="257"/>
            <ac:picMk id="1026" creationId="{FACD47A6-7436-44ED-90B5-51E86094E1FB}"/>
          </ac:picMkLst>
        </pc:picChg>
        <pc:picChg chg="del">
          <ac:chgData name="Jake Ehlers" userId="fa155660-cb41-4733-bb30-b6ae2bb95220" providerId="ADAL" clId="{E5DBB9B8-E2E0-469B-BF30-08E78A839C36}" dt="2020-07-21T00:01:27.839" v="78" actId="478"/>
          <ac:picMkLst>
            <pc:docMk/>
            <pc:sldMk cId="1911999629" sldId="257"/>
            <ac:picMk id="1028" creationId="{EB9C005B-C943-42E8-877C-AC4B3903F853}"/>
          </ac:picMkLst>
        </pc:picChg>
      </pc:sldChg>
      <pc:sldChg chg="addSp delSp modSp">
        <pc:chgData name="Jake Ehlers" userId="fa155660-cb41-4733-bb30-b6ae2bb95220" providerId="ADAL" clId="{E5DBB9B8-E2E0-469B-BF30-08E78A839C36}" dt="2020-07-28T00:53:56.663" v="2511" actId="113"/>
        <pc:sldMkLst>
          <pc:docMk/>
          <pc:sldMk cId="3586415508" sldId="258"/>
        </pc:sldMkLst>
        <pc:spChg chg="mod">
          <ac:chgData name="Jake Ehlers" userId="fa155660-cb41-4733-bb30-b6ae2bb95220" providerId="ADAL" clId="{E5DBB9B8-E2E0-469B-BF30-08E78A839C36}" dt="2020-07-28T00:53:56.663" v="2511" actId="113"/>
          <ac:spMkLst>
            <pc:docMk/>
            <pc:sldMk cId="3586415508" sldId="258"/>
            <ac:spMk id="2" creationId="{A739B4F8-46A7-47CC-83AE-B847D69ACB8F}"/>
          </ac:spMkLst>
        </pc:spChg>
        <pc:spChg chg="add del mod">
          <ac:chgData name="Jake Ehlers" userId="fa155660-cb41-4733-bb30-b6ae2bb95220" providerId="ADAL" clId="{E5DBB9B8-E2E0-469B-BF30-08E78A839C36}" dt="2020-07-28T00:05:42.753" v="946" actId="478"/>
          <ac:spMkLst>
            <pc:docMk/>
            <pc:sldMk cId="3586415508" sldId="258"/>
            <ac:spMk id="3" creationId="{2FD8AB06-AE31-46B2-842B-835062B27E63}"/>
          </ac:spMkLst>
        </pc:spChg>
        <pc:spChg chg="add del mod">
          <ac:chgData name="Jake Ehlers" userId="fa155660-cb41-4733-bb30-b6ae2bb95220" providerId="ADAL" clId="{E5DBB9B8-E2E0-469B-BF30-08E78A839C36}" dt="2020-07-28T00:26:36.942" v="1753" actId="20577"/>
          <ac:spMkLst>
            <pc:docMk/>
            <pc:sldMk cId="3586415508" sldId="258"/>
            <ac:spMk id="4" creationId="{FF7C61E0-A4DA-4ABF-B4B6-EBA203A2960F}"/>
          </ac:spMkLst>
        </pc:spChg>
        <pc:picChg chg="add del mod">
          <ac:chgData name="Jake Ehlers" userId="fa155660-cb41-4733-bb30-b6ae2bb95220" providerId="ADAL" clId="{E5DBB9B8-E2E0-469B-BF30-08E78A839C36}" dt="2020-07-28T00:05:41.446" v="944"/>
          <ac:picMkLst>
            <pc:docMk/>
            <pc:sldMk cId="3586415508" sldId="258"/>
            <ac:picMk id="1026" creationId="{E8C95AC4-321C-4E92-8CAD-C74FB820B040}"/>
          </ac:picMkLst>
        </pc:picChg>
        <pc:picChg chg="add del mod">
          <ac:chgData name="Jake Ehlers" userId="fa155660-cb41-4733-bb30-b6ae2bb95220" providerId="ADAL" clId="{E5DBB9B8-E2E0-469B-BF30-08E78A839C36}" dt="2020-07-28T00:05:40.167" v="942"/>
          <ac:picMkLst>
            <pc:docMk/>
            <pc:sldMk cId="3586415508" sldId="258"/>
            <ac:picMk id="1028" creationId="{350E6292-77C4-4A4B-B863-19F28872E203}"/>
          </ac:picMkLst>
        </pc:picChg>
        <pc:picChg chg="add del">
          <ac:chgData name="Jake Ehlers" userId="fa155660-cb41-4733-bb30-b6ae2bb95220" providerId="ADAL" clId="{E5DBB9B8-E2E0-469B-BF30-08E78A839C36}" dt="2020-07-28T00:05:42.753" v="946" actId="478"/>
          <ac:picMkLst>
            <pc:docMk/>
            <pc:sldMk cId="3586415508" sldId="258"/>
            <ac:picMk id="2050" creationId="{DE05AE65-4796-4687-838C-C2961C6B815B}"/>
          </ac:picMkLst>
        </pc:picChg>
      </pc:sldChg>
      <pc:sldChg chg="addSp delSp modSp mod ord setBg">
        <pc:chgData name="Jake Ehlers" userId="fa155660-cb41-4733-bb30-b6ae2bb95220" providerId="ADAL" clId="{E5DBB9B8-E2E0-469B-BF30-08E78A839C36}" dt="2020-07-28T00:53:47.667" v="2509" actId="113"/>
        <pc:sldMkLst>
          <pc:docMk/>
          <pc:sldMk cId="4212934" sldId="259"/>
        </pc:sldMkLst>
        <pc:spChg chg="mod ord">
          <ac:chgData name="Jake Ehlers" userId="fa155660-cb41-4733-bb30-b6ae2bb95220" providerId="ADAL" clId="{E5DBB9B8-E2E0-469B-BF30-08E78A839C36}" dt="2020-07-28T00:53:47.667" v="2509" actId="113"/>
          <ac:spMkLst>
            <pc:docMk/>
            <pc:sldMk cId="4212934" sldId="259"/>
            <ac:spMk id="2" creationId="{424E67DC-A09A-4826-B11D-120A47B084AE}"/>
          </ac:spMkLst>
        </pc:spChg>
        <pc:spChg chg="add del mod">
          <ac:chgData name="Jake Ehlers" userId="fa155660-cb41-4733-bb30-b6ae2bb95220" providerId="ADAL" clId="{E5DBB9B8-E2E0-469B-BF30-08E78A839C36}" dt="2020-07-21T00:03:10.875" v="96"/>
          <ac:spMkLst>
            <pc:docMk/>
            <pc:sldMk cId="4212934" sldId="259"/>
            <ac:spMk id="3" creationId="{54A55145-901C-4FF7-AE1D-98E8B4ECCA6F}"/>
          </ac:spMkLst>
        </pc:spChg>
        <pc:spChg chg="add del">
          <ac:chgData name="Jake Ehlers" userId="fa155660-cb41-4733-bb30-b6ae2bb95220" providerId="ADAL" clId="{E5DBB9B8-E2E0-469B-BF30-08E78A839C36}" dt="2020-07-21T00:11:01.732" v="103" actId="26606"/>
          <ac:spMkLst>
            <pc:docMk/>
            <pc:sldMk cId="4212934" sldId="259"/>
            <ac:spMk id="75" creationId="{33CD251C-A887-4D2F-925B-FC097198538B}"/>
          </ac:spMkLst>
        </pc:spChg>
        <pc:spChg chg="add del">
          <ac:chgData name="Jake Ehlers" userId="fa155660-cb41-4733-bb30-b6ae2bb95220" providerId="ADAL" clId="{E5DBB9B8-E2E0-469B-BF30-08E78A839C36}" dt="2020-07-21T00:11:04.452" v="105" actId="26606"/>
          <ac:spMkLst>
            <pc:docMk/>
            <pc:sldMk cId="4212934" sldId="259"/>
            <ac:spMk id="81" creationId="{75C56826-D4E5-42ED-8529-079651CB3005}"/>
          </ac:spMkLst>
        </pc:spChg>
        <pc:spChg chg="add del">
          <ac:chgData name="Jake Ehlers" userId="fa155660-cb41-4733-bb30-b6ae2bb95220" providerId="ADAL" clId="{E5DBB9B8-E2E0-469B-BF30-08E78A839C36}" dt="2020-07-21T00:11:04.452" v="105" actId="26606"/>
          <ac:spMkLst>
            <pc:docMk/>
            <pc:sldMk cId="4212934" sldId="259"/>
            <ac:spMk id="83" creationId="{82095FCE-EF05-4443-B97A-85DEE3A5CA17}"/>
          </ac:spMkLst>
        </pc:spChg>
        <pc:spChg chg="add del">
          <ac:chgData name="Jake Ehlers" userId="fa155660-cb41-4733-bb30-b6ae2bb95220" providerId="ADAL" clId="{E5DBB9B8-E2E0-469B-BF30-08E78A839C36}" dt="2020-07-21T00:11:04.452" v="105" actId="26606"/>
          <ac:spMkLst>
            <pc:docMk/>
            <pc:sldMk cId="4212934" sldId="259"/>
            <ac:spMk id="85" creationId="{CA00AE6B-AA30-4CF8-BA6F-339B780AD76C}"/>
          </ac:spMkLst>
        </pc:spChg>
        <pc:spChg chg="add del">
          <ac:chgData name="Jake Ehlers" userId="fa155660-cb41-4733-bb30-b6ae2bb95220" providerId="ADAL" clId="{E5DBB9B8-E2E0-469B-BF30-08E78A839C36}" dt="2020-07-21T00:11:01.732" v="103" actId="26606"/>
          <ac:spMkLst>
            <pc:docMk/>
            <pc:sldMk cId="4212934" sldId="259"/>
            <ac:spMk id="1032" creationId="{6C661A2A-38F8-4B36-A071-9353A46D2B75}"/>
          </ac:spMkLst>
        </pc:spChg>
        <pc:spChg chg="add del">
          <ac:chgData name="Jake Ehlers" userId="fa155660-cb41-4733-bb30-b6ae2bb95220" providerId="ADAL" clId="{E5DBB9B8-E2E0-469B-BF30-08E78A839C36}" dt="2020-07-21T00:11:04.452" v="105" actId="26606"/>
          <ac:spMkLst>
            <pc:docMk/>
            <pc:sldMk cId="4212934" sldId="259"/>
            <ac:spMk id="1034" creationId="{231BF440-39FA-4087-84CC-2EEC0BBDAF29}"/>
          </ac:spMkLst>
        </pc:spChg>
        <pc:spChg chg="add del">
          <ac:chgData name="Jake Ehlers" userId="fa155660-cb41-4733-bb30-b6ae2bb95220" providerId="ADAL" clId="{E5DBB9B8-E2E0-469B-BF30-08E78A839C36}" dt="2020-07-21T00:11:04.452" v="105" actId="26606"/>
          <ac:spMkLst>
            <pc:docMk/>
            <pc:sldMk cId="4212934" sldId="259"/>
            <ac:spMk id="1035" creationId="{F04E4CBA-303B-48BD-8451-C2701CB0EEBF}"/>
          </ac:spMkLst>
        </pc:spChg>
        <pc:spChg chg="add del">
          <ac:chgData name="Jake Ehlers" userId="fa155660-cb41-4733-bb30-b6ae2bb95220" providerId="ADAL" clId="{E5DBB9B8-E2E0-469B-BF30-08E78A839C36}" dt="2020-07-21T00:11:04.452" v="105" actId="26606"/>
          <ac:spMkLst>
            <pc:docMk/>
            <pc:sldMk cId="4212934" sldId="259"/>
            <ac:spMk id="1036" creationId="{F6CA58B3-AFCC-4A40-9882-50D5080879B0}"/>
          </ac:spMkLst>
        </pc:spChg>
        <pc:spChg chg="add del">
          <ac:chgData name="Jake Ehlers" userId="fa155660-cb41-4733-bb30-b6ae2bb95220" providerId="ADAL" clId="{E5DBB9B8-E2E0-469B-BF30-08E78A839C36}" dt="2020-07-21T00:11:04.452" v="105" actId="26606"/>
          <ac:spMkLst>
            <pc:docMk/>
            <pc:sldMk cId="4212934" sldId="259"/>
            <ac:spMk id="1037" creationId="{0FC76457-7313-48BF-BCFB-89C2E3EE8A7C}"/>
          </ac:spMkLst>
        </pc:spChg>
        <pc:spChg chg="add del">
          <ac:chgData name="Jake Ehlers" userId="fa155660-cb41-4733-bb30-b6ae2bb95220" providerId="ADAL" clId="{E5DBB9B8-E2E0-469B-BF30-08E78A839C36}" dt="2020-07-21T00:11:09.757" v="107" actId="26606"/>
          <ac:spMkLst>
            <pc:docMk/>
            <pc:sldMk cId="4212934" sldId="259"/>
            <ac:spMk id="1039" creationId="{CEF6118E-44FB-4509-B4D9-129052E4C6EE}"/>
          </ac:spMkLst>
        </pc:spChg>
        <pc:spChg chg="add del">
          <ac:chgData name="Jake Ehlers" userId="fa155660-cb41-4733-bb30-b6ae2bb95220" providerId="ADAL" clId="{E5DBB9B8-E2E0-469B-BF30-08E78A839C36}" dt="2020-07-21T00:11:09.757" v="107" actId="26606"/>
          <ac:spMkLst>
            <pc:docMk/>
            <pc:sldMk cId="4212934" sldId="259"/>
            <ac:spMk id="1040" creationId="{E869A7CD-32A4-4E6F-988C-64CF59034138}"/>
          </ac:spMkLst>
        </pc:spChg>
        <pc:spChg chg="add del">
          <ac:chgData name="Jake Ehlers" userId="fa155660-cb41-4733-bb30-b6ae2bb95220" providerId="ADAL" clId="{E5DBB9B8-E2E0-469B-BF30-08E78A839C36}" dt="2020-07-21T00:11:24.012" v="113" actId="26606"/>
          <ac:spMkLst>
            <pc:docMk/>
            <pc:sldMk cId="4212934" sldId="259"/>
            <ac:spMk id="1042" creationId="{33CD251C-A887-4D2F-925B-FC097198538B}"/>
          </ac:spMkLst>
        </pc:spChg>
        <pc:spChg chg="add del">
          <ac:chgData name="Jake Ehlers" userId="fa155660-cb41-4733-bb30-b6ae2bb95220" providerId="ADAL" clId="{E5DBB9B8-E2E0-469B-BF30-08E78A839C36}" dt="2020-07-21T00:11:24.012" v="113" actId="26606"/>
          <ac:spMkLst>
            <pc:docMk/>
            <pc:sldMk cId="4212934" sldId="259"/>
            <ac:spMk id="1044" creationId="{6C661A2A-38F8-4B36-A071-9353A46D2B75}"/>
          </ac:spMkLst>
        </pc:spChg>
        <pc:grpChg chg="add del">
          <ac:chgData name="Jake Ehlers" userId="fa155660-cb41-4733-bb30-b6ae2bb95220" providerId="ADAL" clId="{E5DBB9B8-E2E0-469B-BF30-08E78A839C36}" dt="2020-07-21T00:11:01.732" v="103" actId="26606"/>
          <ac:grpSpMkLst>
            <pc:docMk/>
            <pc:sldMk cId="4212934" sldId="259"/>
            <ac:grpSpMk id="77" creationId="{770AE191-D2EA-45C9-A44D-830C188F74CB}"/>
          </ac:grpSpMkLst>
        </pc:grpChg>
        <pc:grpChg chg="add del">
          <ac:chgData name="Jake Ehlers" userId="fa155660-cb41-4733-bb30-b6ae2bb95220" providerId="ADAL" clId="{E5DBB9B8-E2E0-469B-BF30-08E78A839C36}" dt="2020-07-21T00:11:24.012" v="113" actId="26606"/>
          <ac:grpSpMkLst>
            <pc:docMk/>
            <pc:sldMk cId="4212934" sldId="259"/>
            <ac:grpSpMk id="1043" creationId="{770AE191-D2EA-45C9-A44D-830C188F74CB}"/>
          </ac:grpSpMkLst>
        </pc:grpChg>
        <pc:picChg chg="add mod ord">
          <ac:chgData name="Jake Ehlers" userId="fa155660-cb41-4733-bb30-b6ae2bb95220" providerId="ADAL" clId="{E5DBB9B8-E2E0-469B-BF30-08E78A839C36}" dt="2020-07-21T00:11:56.149" v="123" actId="1076"/>
          <ac:picMkLst>
            <pc:docMk/>
            <pc:sldMk cId="4212934" sldId="259"/>
            <ac:picMk id="1026" creationId="{27E860DA-BBC7-416F-81D8-C38561534F34}"/>
          </ac:picMkLst>
        </pc:picChg>
        <pc:picChg chg="add mod">
          <ac:chgData name="Jake Ehlers" userId="fa155660-cb41-4733-bb30-b6ae2bb95220" providerId="ADAL" clId="{E5DBB9B8-E2E0-469B-BF30-08E78A839C36}" dt="2020-07-21T00:11:51.020" v="121" actId="14100"/>
          <ac:picMkLst>
            <pc:docMk/>
            <pc:sldMk cId="4212934" sldId="259"/>
            <ac:picMk id="1028" creationId="{5DCE0D0A-1DE3-4295-B913-A1CE0139B9A9}"/>
          </ac:picMkLst>
        </pc:picChg>
        <pc:picChg chg="del">
          <ac:chgData name="Jake Ehlers" userId="fa155660-cb41-4733-bb30-b6ae2bb95220" providerId="ADAL" clId="{E5DBB9B8-E2E0-469B-BF30-08E78A839C36}" dt="2020-07-21T00:02:35.815" v="93" actId="478"/>
          <ac:picMkLst>
            <pc:docMk/>
            <pc:sldMk cId="4212934" sldId="259"/>
            <ac:picMk id="3076" creationId="{4004B8B1-BEE0-4A70-B3CC-5ABDAF9EC968}"/>
          </ac:picMkLst>
        </pc:picChg>
        <pc:picChg chg="del">
          <ac:chgData name="Jake Ehlers" userId="fa155660-cb41-4733-bb30-b6ae2bb95220" providerId="ADAL" clId="{E5DBB9B8-E2E0-469B-BF30-08E78A839C36}" dt="2020-07-21T00:02:40.070" v="94" actId="478"/>
          <ac:picMkLst>
            <pc:docMk/>
            <pc:sldMk cId="4212934" sldId="259"/>
            <ac:picMk id="3078" creationId="{7EBB9F04-515C-4371-A1BB-D15EB690B1B2}"/>
          </ac:picMkLst>
        </pc:picChg>
      </pc:sldChg>
      <pc:sldChg chg="addSp delSp modSp">
        <pc:chgData name="Jake Ehlers" userId="fa155660-cb41-4733-bb30-b6ae2bb95220" providerId="ADAL" clId="{E5DBB9B8-E2E0-469B-BF30-08E78A839C36}" dt="2020-07-28T00:59:00.177" v="3251" actId="1076"/>
        <pc:sldMkLst>
          <pc:docMk/>
          <pc:sldMk cId="3787673140" sldId="260"/>
        </pc:sldMkLst>
        <pc:spChg chg="mod">
          <ac:chgData name="Jake Ehlers" userId="fa155660-cb41-4733-bb30-b6ae2bb95220" providerId="ADAL" clId="{E5DBB9B8-E2E0-469B-BF30-08E78A839C36}" dt="2020-07-28T00:53:43.570" v="2508" actId="27636"/>
          <ac:spMkLst>
            <pc:docMk/>
            <pc:sldMk cId="3787673140" sldId="260"/>
            <ac:spMk id="2" creationId="{B615509B-E45F-4ACF-933E-0F889938B084}"/>
          </ac:spMkLst>
        </pc:spChg>
        <pc:spChg chg="del mod">
          <ac:chgData name="Jake Ehlers" userId="fa155660-cb41-4733-bb30-b6ae2bb95220" providerId="ADAL" clId="{E5DBB9B8-E2E0-469B-BF30-08E78A839C36}" dt="2020-07-28T00:49:13.090" v="2425" actId="478"/>
          <ac:spMkLst>
            <pc:docMk/>
            <pc:sldMk cId="3787673140" sldId="260"/>
            <ac:spMk id="3" creationId="{81B4A854-A055-452C-AF11-FDB7DC0345F8}"/>
          </ac:spMkLst>
        </pc:spChg>
        <pc:spChg chg="add del mod">
          <ac:chgData name="Jake Ehlers" userId="fa155660-cb41-4733-bb30-b6ae2bb95220" providerId="ADAL" clId="{E5DBB9B8-E2E0-469B-BF30-08E78A839C36}" dt="2020-07-28T00:52:49.082" v="2428" actId="478"/>
          <ac:spMkLst>
            <pc:docMk/>
            <pc:sldMk cId="3787673140" sldId="260"/>
            <ac:spMk id="5" creationId="{B959673E-DE5A-463A-B948-8D07F3DD5584}"/>
          </ac:spMkLst>
        </pc:spChg>
        <pc:spChg chg="add mod">
          <ac:chgData name="Jake Ehlers" userId="fa155660-cb41-4733-bb30-b6ae2bb95220" providerId="ADAL" clId="{E5DBB9B8-E2E0-469B-BF30-08E78A839C36}" dt="2020-07-28T00:59:00.177" v="3251" actId="1076"/>
          <ac:spMkLst>
            <pc:docMk/>
            <pc:sldMk cId="3787673140" sldId="260"/>
            <ac:spMk id="7" creationId="{ED0ED30B-0E01-4593-AEB7-42613D490DE6}"/>
          </ac:spMkLst>
        </pc:spChg>
      </pc:sldChg>
      <pc:sldChg chg="modSp del">
        <pc:chgData name="Jake Ehlers" userId="fa155660-cb41-4733-bb30-b6ae2bb95220" providerId="ADAL" clId="{E5DBB9B8-E2E0-469B-BF30-08E78A839C36}" dt="2020-07-28T00:54:00.801" v="2512" actId="2696"/>
        <pc:sldMkLst>
          <pc:docMk/>
          <pc:sldMk cId="396998480" sldId="261"/>
        </pc:sldMkLst>
        <pc:spChg chg="mod">
          <ac:chgData name="Jake Ehlers" userId="fa155660-cb41-4733-bb30-b6ae2bb95220" providerId="ADAL" clId="{E5DBB9B8-E2E0-469B-BF30-08E78A839C36}" dt="2020-07-21T00:02:05.245" v="92" actId="20577"/>
          <ac:spMkLst>
            <pc:docMk/>
            <pc:sldMk cId="396998480" sldId="261"/>
            <ac:spMk id="2" creationId="{0CDAB4C8-7309-44A2-AB25-F8B0AE80B696}"/>
          </ac:spMkLst>
        </pc:spChg>
        <pc:spChg chg="mod">
          <ac:chgData name="Jake Ehlers" userId="fa155660-cb41-4733-bb30-b6ae2bb95220" providerId="ADAL" clId="{E5DBB9B8-E2E0-469B-BF30-08E78A839C36}" dt="2020-07-21T00:02:00.938" v="82" actId="20577"/>
          <ac:spMkLst>
            <pc:docMk/>
            <pc:sldMk cId="396998480" sldId="261"/>
            <ac:spMk id="3" creationId="{016F31CF-8A5E-4AC6-A96A-B5C62088B3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ickstarter">
            <a:extLst>
              <a:ext uri="{FF2B5EF4-FFF2-40B4-BE49-F238E27FC236}">
                <a16:creationId xmlns:a16="http://schemas.microsoft.com/office/drawing/2014/main" id="{1EA3C47B-8EC9-45EE-9544-D08D250F5A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86" b="13253"/>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1657"/>
          <a:stretch/>
        </p:blipFill>
        <p:spPr>
          <a:xfrm>
            <a:off x="0" y="3542616"/>
            <a:ext cx="12192000" cy="3315384"/>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998" y="4551037"/>
            <a:ext cx="5021782" cy="1509931"/>
          </a:xfrm>
        </p:spPr>
        <p:txBody>
          <a:bodyPr vert="horz" lIns="91440" tIns="45720" rIns="91440" bIns="45720" rtlCol="0" anchor="ctr">
            <a:normAutofit/>
          </a:bodyPr>
          <a:lstStyle/>
          <a:p>
            <a:pPr algn="l"/>
            <a:r>
              <a:rPr lang="en-US" sz="4000" dirty="0">
                <a:solidFill>
                  <a:srgbClr val="000000"/>
                </a:solidFill>
              </a:rPr>
              <a:t>Kickstarter Project Presentation</a:t>
            </a:r>
          </a:p>
        </p:txBody>
      </p:sp>
      <p:sp>
        <p:nvSpPr>
          <p:cNvPr id="3" name="Subtitle 2"/>
          <p:cNvSpPr>
            <a:spLocks noGrp="1"/>
          </p:cNvSpPr>
          <p:nvPr>
            <p:ph type="subTitle" idx="1"/>
          </p:nvPr>
        </p:nvSpPr>
        <p:spPr>
          <a:xfrm>
            <a:off x="6470247" y="4551037"/>
            <a:ext cx="4926411" cy="1509935"/>
          </a:xfrm>
        </p:spPr>
        <p:txBody>
          <a:bodyPr vert="horz" lIns="91440" tIns="45720" rIns="91440" bIns="45720" rtlCol="0" anchor="ctr">
            <a:normAutofit/>
          </a:bodyPr>
          <a:lstStyle/>
          <a:p>
            <a:pPr indent="-228600" algn="l">
              <a:buFont typeface="Arial" panose="020B0604020202020204" pitchFamily="34" charset="0"/>
              <a:buChar char="•"/>
            </a:pPr>
            <a:endParaRPr lang="en-US" sz="1800">
              <a:solidFill>
                <a:srgbClr val="000000"/>
              </a:solidFill>
            </a:endParaRPr>
          </a:p>
          <a:p>
            <a:pPr indent="-228600" algn="l">
              <a:buFont typeface="Arial" panose="020B0604020202020204" pitchFamily="34" charset="0"/>
              <a:buChar char="•"/>
            </a:pPr>
            <a:endParaRPr lang="en-US" sz="1800">
              <a:solidFill>
                <a:srgbClr val="000000"/>
              </a:solidFill>
            </a:endParaRPr>
          </a:p>
          <a:p>
            <a:pPr indent="-228600" algn="l">
              <a:buFont typeface="Arial" panose="020B0604020202020204" pitchFamily="34" charset="0"/>
              <a:buChar char="•"/>
            </a:pPr>
            <a:r>
              <a:rPr lang="en-US" sz="1800" dirty="0">
                <a:solidFill>
                  <a:srgbClr val="000000"/>
                </a:solidFill>
              </a:rPr>
              <a:t>Presenter: Jake Ehlers</a:t>
            </a:r>
            <a:endParaRPr lang="en-US" sz="1800" dirty="0">
              <a:solidFill>
                <a:srgbClr val="000000"/>
              </a:solidFill>
              <a:cs typeface="Calibri"/>
            </a:endParaRPr>
          </a:p>
          <a:p>
            <a:pPr indent="-228600" algn="l">
              <a:buFont typeface="Arial" panose="020B0604020202020204" pitchFamily="34" charset="0"/>
              <a:buChar char="•"/>
            </a:pPr>
            <a:r>
              <a:rPr lang="en-US" sz="1800" dirty="0">
                <a:solidFill>
                  <a:srgbClr val="000000"/>
                </a:solidFill>
              </a:rPr>
              <a:t>Date: 9/2/20</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509B-E45F-4ACF-933E-0F889938B084}"/>
              </a:ext>
            </a:extLst>
          </p:cNvPr>
          <p:cNvSpPr>
            <a:spLocks noGrp="1"/>
          </p:cNvSpPr>
          <p:nvPr>
            <p:ph type="title"/>
          </p:nvPr>
        </p:nvSpPr>
        <p:spPr/>
        <p:txBody>
          <a:bodyPr>
            <a:normAutofit fontScale="90000"/>
          </a:bodyPr>
          <a:lstStyle/>
          <a:p>
            <a:r>
              <a:rPr lang="en-US" sz="2400" b="1" dirty="0"/>
              <a:t>With over $600 million pledged to Kickstarter projects each recent year, we want to improve a projects chance at succeeding more than the overall success rate of 40%. In order to increase chances of project success, increasing the number of backers with better incentives and having a shorter, more concentrated funding duration would be beneficial. </a:t>
            </a:r>
          </a:p>
        </p:txBody>
      </p:sp>
      <p:sp>
        <p:nvSpPr>
          <p:cNvPr id="7" name="Content Placeholder 6">
            <a:extLst>
              <a:ext uri="{FF2B5EF4-FFF2-40B4-BE49-F238E27FC236}">
                <a16:creationId xmlns:a16="http://schemas.microsoft.com/office/drawing/2014/main" id="{ED0ED30B-0E01-4593-AEB7-42613D490DE6}"/>
              </a:ext>
            </a:extLst>
          </p:cNvPr>
          <p:cNvSpPr>
            <a:spLocks noGrp="1"/>
          </p:cNvSpPr>
          <p:nvPr>
            <p:ph idx="1"/>
          </p:nvPr>
        </p:nvSpPr>
        <p:spPr>
          <a:xfrm>
            <a:off x="838200" y="2159000"/>
            <a:ext cx="10515600" cy="3841750"/>
          </a:xfrm>
          <a:ln>
            <a:solidFill>
              <a:schemeClr val="tx1"/>
            </a:solidFill>
          </a:ln>
        </p:spPr>
        <p:txBody>
          <a:bodyPr vert="horz" lIns="91440" tIns="45720" rIns="91440" bIns="45720" rtlCol="0" anchor="t">
            <a:normAutofit/>
          </a:bodyPr>
          <a:lstStyle/>
          <a:p>
            <a:pPr marL="0" indent="0">
              <a:buNone/>
            </a:pPr>
            <a:endParaRPr lang="en-US" dirty="0"/>
          </a:p>
          <a:p>
            <a:r>
              <a:rPr lang="en-US" sz="1800" dirty="0"/>
              <a:t>Projects in the main categories of Dance, Theater, and Comics are around 20% more likely to be successful than the average, while projects in Technology, Journalism, and Crafts are around 20% less likely to be successful than the average.</a:t>
            </a:r>
            <a:endParaRPr lang="en-US" sz="1800" dirty="0">
              <a:cs typeface="Calibri"/>
            </a:endParaRPr>
          </a:p>
          <a:p>
            <a:endParaRPr lang="en-US" sz="1800" dirty="0"/>
          </a:p>
          <a:p>
            <a:r>
              <a:rPr lang="en-US" sz="1800" dirty="0"/>
              <a:t>To no surprise, increasing the number of backers and amount pledged can lead to an easier chance for success, so offering better pledge rewards can help with those chances. </a:t>
            </a:r>
            <a:endParaRPr lang="en-US" sz="1800" dirty="0">
              <a:cs typeface="Calibri"/>
            </a:endParaRPr>
          </a:p>
          <a:p>
            <a:endParaRPr lang="en-US" sz="1800" dirty="0"/>
          </a:p>
          <a:p>
            <a:r>
              <a:rPr lang="en-US" sz="1800" dirty="0"/>
              <a:t>Having a longer project duration is less likely to be successful, projects should look to have a shorter, concentrated funding duration around 30 days.</a:t>
            </a:r>
          </a:p>
        </p:txBody>
      </p:sp>
    </p:spTree>
    <p:extLst>
      <p:ext uri="{BB962C8B-B14F-4D97-AF65-F5344CB8AC3E}">
        <p14:creationId xmlns:p14="http://schemas.microsoft.com/office/powerpoint/2010/main" val="378767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67DC-A09A-4826-B11D-120A47B084AE}"/>
              </a:ext>
            </a:extLst>
          </p:cNvPr>
          <p:cNvSpPr>
            <a:spLocks noGrp="1"/>
          </p:cNvSpPr>
          <p:nvPr>
            <p:ph type="title"/>
          </p:nvPr>
        </p:nvSpPr>
        <p:spPr/>
        <p:txBody>
          <a:bodyPr>
            <a:normAutofit/>
          </a:bodyPr>
          <a:lstStyle/>
          <a:p>
            <a:r>
              <a:rPr lang="en-US" sz="2400" b="1" dirty="0"/>
              <a:t>Number of successful projects throughout the years hasn’t varied much, even with the increased competition. With the number of projects decreasing since 2015 the overall success rate is on the rise from 32% to 42%.</a:t>
            </a:r>
          </a:p>
        </p:txBody>
      </p:sp>
      <p:pic>
        <p:nvPicPr>
          <p:cNvPr id="1026" name="Picture 2">
            <a:extLst>
              <a:ext uri="{FF2B5EF4-FFF2-40B4-BE49-F238E27FC236}">
                <a16:creationId xmlns:a16="http://schemas.microsoft.com/office/drawing/2014/main" id="{27E860DA-BBC7-416F-81D8-C38561534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4162697"/>
            <a:ext cx="10515600" cy="2519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CE0D0A-1DE3-4295-B913-A1CE0139B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90688"/>
            <a:ext cx="10515601" cy="247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1C55-D5DE-471B-96E8-84C835C395F5}"/>
              </a:ext>
            </a:extLst>
          </p:cNvPr>
          <p:cNvSpPr>
            <a:spLocks noGrp="1"/>
          </p:cNvSpPr>
          <p:nvPr>
            <p:ph type="title"/>
          </p:nvPr>
        </p:nvSpPr>
        <p:spPr/>
        <p:txBody>
          <a:bodyPr>
            <a:normAutofit/>
          </a:bodyPr>
          <a:lstStyle/>
          <a:p>
            <a:r>
              <a:rPr lang="en-US" sz="2400" b="1" dirty="0"/>
              <a:t>With an overall project success rate of 40%, we can see that Dance and Theater outperform the average in success percentage while Technology and Journalism make up the worst success percentages.</a:t>
            </a:r>
          </a:p>
        </p:txBody>
      </p:sp>
      <p:pic>
        <p:nvPicPr>
          <p:cNvPr id="1026" name="Picture 2">
            <a:extLst>
              <a:ext uri="{FF2B5EF4-FFF2-40B4-BE49-F238E27FC236}">
                <a16:creationId xmlns:a16="http://schemas.microsoft.com/office/drawing/2014/main" id="{FACD47A6-7436-44ED-90B5-51E86094E1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7" b="5839"/>
          <a:stretch/>
        </p:blipFill>
        <p:spPr bwMode="auto">
          <a:xfrm>
            <a:off x="838201" y="1690688"/>
            <a:ext cx="10515599" cy="472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9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B4F8-46A7-47CC-83AE-B847D69ACB8F}"/>
              </a:ext>
            </a:extLst>
          </p:cNvPr>
          <p:cNvSpPr>
            <a:spLocks noGrp="1"/>
          </p:cNvSpPr>
          <p:nvPr>
            <p:ph type="title"/>
          </p:nvPr>
        </p:nvSpPr>
        <p:spPr/>
        <p:txBody>
          <a:bodyPr>
            <a:normAutofit/>
          </a:bodyPr>
          <a:lstStyle/>
          <a:p>
            <a:r>
              <a:rPr lang="en-US" sz="2400" b="1" dirty="0">
                <a:cs typeface="Calibri Light"/>
              </a:rPr>
              <a:t>While there is a temptation to extend funding duration to be longer, keeping funding duration between 30-35 days and focusing funding efforts to that time would be better to improve chances of success.</a:t>
            </a:r>
          </a:p>
        </p:txBody>
      </p:sp>
      <p:pic>
        <p:nvPicPr>
          <p:cNvPr id="1026" name="Picture 2">
            <a:extLst>
              <a:ext uri="{FF2B5EF4-FFF2-40B4-BE49-F238E27FC236}">
                <a16:creationId xmlns:a16="http://schemas.microsoft.com/office/drawing/2014/main" id="{1F9EDB00-9EC3-4858-96D1-BE86C90F0F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2405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509DFEC-5E2F-4519-8615-85F4ED716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96168"/>
            <a:ext cx="10515600" cy="250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41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F000-CAD8-4748-AD9F-985EA2A1260F}"/>
              </a:ext>
            </a:extLst>
          </p:cNvPr>
          <p:cNvSpPr>
            <a:spLocks noGrp="1"/>
          </p:cNvSpPr>
          <p:nvPr>
            <p:ph type="title"/>
          </p:nvPr>
        </p:nvSpPr>
        <p:spPr/>
        <p:txBody>
          <a:bodyPr>
            <a:normAutofit/>
          </a:bodyPr>
          <a:lstStyle/>
          <a:p>
            <a:r>
              <a:rPr lang="en-US" sz="2400" b="1" dirty="0"/>
              <a:t>When looking to fund a project through Kickstarter, keeping funding duration to 30-35 days and offering better incentives to increase number of backers can improve chances of success.</a:t>
            </a:r>
          </a:p>
        </p:txBody>
      </p:sp>
      <p:sp>
        <p:nvSpPr>
          <p:cNvPr id="3" name="Content Placeholder 2">
            <a:extLst>
              <a:ext uri="{FF2B5EF4-FFF2-40B4-BE49-F238E27FC236}">
                <a16:creationId xmlns:a16="http://schemas.microsoft.com/office/drawing/2014/main" id="{FACC19F5-4887-4253-AD00-5667DB1B9CA9}"/>
              </a:ext>
            </a:extLst>
          </p:cNvPr>
          <p:cNvSpPr>
            <a:spLocks noGrp="1"/>
          </p:cNvSpPr>
          <p:nvPr>
            <p:ph idx="1"/>
          </p:nvPr>
        </p:nvSpPr>
        <p:spPr>
          <a:ln>
            <a:solidFill>
              <a:schemeClr val="tx1"/>
            </a:solidFill>
          </a:ln>
        </p:spPr>
        <p:txBody>
          <a:bodyPr>
            <a:normAutofit/>
          </a:bodyPr>
          <a:lstStyle/>
          <a:p>
            <a:endParaRPr lang="en-US" sz="1800" dirty="0"/>
          </a:p>
          <a:p>
            <a:pPr marL="0" indent="0">
              <a:buNone/>
            </a:pPr>
            <a:endParaRPr lang="en-US" sz="1800" dirty="0"/>
          </a:p>
          <a:p>
            <a:r>
              <a:rPr lang="en-US" sz="1800" dirty="0"/>
              <a:t>Depending on which main category a product is in, looking at the overall success rate can give a good idea on expectations of success. Notably, projects in Dance, Theater, and Comics tend to succeed around 60% of the time.</a:t>
            </a:r>
          </a:p>
          <a:p>
            <a:endParaRPr lang="en-US" sz="1800" dirty="0"/>
          </a:p>
          <a:p>
            <a:endParaRPr lang="en-US" sz="1800" dirty="0"/>
          </a:p>
          <a:p>
            <a:endParaRPr lang="en-US" sz="1800" dirty="0"/>
          </a:p>
          <a:p>
            <a:r>
              <a:rPr lang="en-US" sz="1800" dirty="0"/>
              <a:t>As discussed before, planning a funding duration between 30-35 days can help improve chances of success.</a:t>
            </a:r>
          </a:p>
        </p:txBody>
      </p:sp>
    </p:spTree>
    <p:extLst>
      <p:ext uri="{BB962C8B-B14F-4D97-AF65-F5344CB8AC3E}">
        <p14:creationId xmlns:p14="http://schemas.microsoft.com/office/powerpoint/2010/main" val="29369196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378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Kickstarter Project Presentation</vt:lpstr>
      <vt:lpstr>With over $600 million pledged to Kickstarter projects each recent year, we want to improve a projects chance at succeeding more than the overall success rate of 40%. In order to increase chances of project success, increasing the number of backers with better incentives and having a shorter, more concentrated funding duration would be beneficial. </vt:lpstr>
      <vt:lpstr>Number of successful projects throughout the years hasn’t varied much, even with the increased competition. With the number of projects decreasing since 2015 the overall success rate is on the rise from 32% to 42%.</vt:lpstr>
      <vt:lpstr>With an overall project success rate of 40%, we can see that Dance and Theater outperform the average in success percentage while Technology and Journalism make up the worst success percentages.</vt:lpstr>
      <vt:lpstr>While there is a temptation to extend funding duration to be longer, keeping funding duration between 30-35 days and focusing funding efforts to that time would be better to improve chances of success.</vt:lpstr>
      <vt:lpstr>When looking to fund a project through Kickstarter, keeping funding duration to 30-35 days and offering better incentives to increase number of backers can improve chances of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Technical Presentation</dc:title>
  <dc:creator>Jake Ehlers</dc:creator>
  <cp:lastModifiedBy>Jake Ehlers</cp:lastModifiedBy>
  <cp:revision>44</cp:revision>
  <dcterms:created xsi:type="dcterms:W3CDTF">2020-07-20T21:47:40Z</dcterms:created>
  <dcterms:modified xsi:type="dcterms:W3CDTF">2020-09-03T21:58:50Z</dcterms:modified>
</cp:coreProperties>
</file>