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2" r:id="rId4"/>
    <p:sldId id="259" r:id="rId5"/>
    <p:sldId id="257" r:id="rId6"/>
    <p:sldId id="258"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1F9453-4E13-4A81-A0C4-A83AF31B85E9}" v="9" dt="2020-07-21T00:23:39.703"/>
    <p1510:client id="{98ED781F-6B54-4ADA-A2B7-13C97766C58C}" v="161" dt="2020-07-20T23:23:55.468"/>
    <p1510:client id="{9D31C98E-4276-7F03-B6E9-2D9B1462A98A}" v="11" dt="2020-07-21T01:36:14.871"/>
    <p1510:client id="{A65A9775-9434-43B9-0BB2-F70E9050CC19}" v="100" dt="2020-09-03T20:23:04.6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6" d="100"/>
          <a:sy n="96" d="100"/>
        </p:scale>
        <p:origin x="9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e Ehlers" userId="fa155660-cb41-4733-bb30-b6ae2bb95220" providerId="ADAL" clId="{98ED781F-6B54-4ADA-A2B7-13C97766C58C}"/>
    <pc:docChg chg="custSel mod addSld modSld sldOrd">
      <pc:chgData name="Jake Ehlers" userId="fa155660-cb41-4733-bb30-b6ae2bb95220" providerId="ADAL" clId="{98ED781F-6B54-4ADA-A2B7-13C97766C58C}" dt="2020-07-20T23:28:59.737" v="3678" actId="208"/>
      <pc:docMkLst>
        <pc:docMk/>
      </pc:docMkLst>
      <pc:sldChg chg="addSp modSp mod setBg">
        <pc:chgData name="Jake Ehlers" userId="fa155660-cb41-4733-bb30-b6ae2bb95220" providerId="ADAL" clId="{98ED781F-6B54-4ADA-A2B7-13C97766C58C}" dt="2020-07-20T21:47:40.717" v="170" actId="26606"/>
        <pc:sldMkLst>
          <pc:docMk/>
          <pc:sldMk cId="109857222" sldId="256"/>
        </pc:sldMkLst>
        <pc:spChg chg="mod">
          <ac:chgData name="Jake Ehlers" userId="fa155660-cb41-4733-bb30-b6ae2bb95220" providerId="ADAL" clId="{98ED781F-6B54-4ADA-A2B7-13C97766C58C}" dt="2020-07-20T21:47:40.717" v="170" actId="26606"/>
          <ac:spMkLst>
            <pc:docMk/>
            <pc:sldMk cId="109857222" sldId="256"/>
            <ac:spMk id="2" creationId="{00000000-0000-0000-0000-000000000000}"/>
          </ac:spMkLst>
        </pc:spChg>
        <pc:spChg chg="mod">
          <ac:chgData name="Jake Ehlers" userId="fa155660-cb41-4733-bb30-b6ae2bb95220" providerId="ADAL" clId="{98ED781F-6B54-4ADA-A2B7-13C97766C58C}" dt="2020-07-20T21:47:40.717" v="170" actId="26606"/>
          <ac:spMkLst>
            <pc:docMk/>
            <pc:sldMk cId="109857222" sldId="256"/>
            <ac:spMk id="3" creationId="{00000000-0000-0000-0000-000000000000}"/>
          </ac:spMkLst>
        </pc:spChg>
        <pc:spChg chg="add">
          <ac:chgData name="Jake Ehlers" userId="fa155660-cb41-4733-bb30-b6ae2bb95220" providerId="ADAL" clId="{98ED781F-6B54-4ADA-A2B7-13C97766C58C}" dt="2020-07-20T21:47:40.717" v="170" actId="26606"/>
          <ac:spMkLst>
            <pc:docMk/>
            <pc:sldMk cId="109857222" sldId="256"/>
            <ac:spMk id="73" creationId="{569C1A01-6FB5-43CE-ADCC-936728ACAC0D}"/>
          </ac:spMkLst>
        </pc:spChg>
        <pc:picChg chg="add">
          <ac:chgData name="Jake Ehlers" userId="fa155660-cb41-4733-bb30-b6ae2bb95220" providerId="ADAL" clId="{98ED781F-6B54-4ADA-A2B7-13C97766C58C}" dt="2020-07-20T21:47:40.717" v="170" actId="26606"/>
          <ac:picMkLst>
            <pc:docMk/>
            <pc:sldMk cId="109857222" sldId="256"/>
            <ac:picMk id="71" creationId="{EE09A529-E47C-4634-BB98-0A9526C372B4}"/>
          </ac:picMkLst>
        </pc:picChg>
        <pc:picChg chg="add mod ord">
          <ac:chgData name="Jake Ehlers" userId="fa155660-cb41-4733-bb30-b6ae2bb95220" providerId="ADAL" clId="{98ED781F-6B54-4ADA-A2B7-13C97766C58C}" dt="2020-07-20T21:47:40.717" v="170" actId="26606"/>
          <ac:picMkLst>
            <pc:docMk/>
            <pc:sldMk cId="109857222" sldId="256"/>
            <ac:picMk id="1026" creationId="{1EA3C47B-8EC9-45EE-9544-D08D250F5AB6}"/>
          </ac:picMkLst>
        </pc:picChg>
      </pc:sldChg>
      <pc:sldChg chg="addSp delSp modSp add ord">
        <pc:chgData name="Jake Ehlers" userId="fa155660-cb41-4733-bb30-b6ae2bb95220" providerId="ADAL" clId="{98ED781F-6B54-4ADA-A2B7-13C97766C58C}" dt="2020-07-20T22:14:42.888" v="876" actId="20577"/>
        <pc:sldMkLst>
          <pc:docMk/>
          <pc:sldMk cId="1911999629" sldId="257"/>
        </pc:sldMkLst>
        <pc:spChg chg="mod">
          <ac:chgData name="Jake Ehlers" userId="fa155660-cb41-4733-bb30-b6ae2bb95220" providerId="ADAL" clId="{98ED781F-6B54-4ADA-A2B7-13C97766C58C}" dt="2020-07-20T22:14:42.888" v="876" actId="20577"/>
          <ac:spMkLst>
            <pc:docMk/>
            <pc:sldMk cId="1911999629" sldId="257"/>
            <ac:spMk id="2" creationId="{73391C55-D5DE-471B-96E8-84C835C395F5}"/>
          </ac:spMkLst>
        </pc:spChg>
        <pc:spChg chg="del">
          <ac:chgData name="Jake Ehlers" userId="fa155660-cb41-4733-bb30-b6ae2bb95220" providerId="ADAL" clId="{98ED781F-6B54-4ADA-A2B7-13C97766C58C}" dt="2020-07-18T21:52:07.480" v="1"/>
          <ac:spMkLst>
            <pc:docMk/>
            <pc:sldMk cId="1911999629" sldId="257"/>
            <ac:spMk id="3" creationId="{DFD66F9E-3FA9-4837-BFBB-8AC8189422FB}"/>
          </ac:spMkLst>
        </pc:spChg>
        <pc:picChg chg="add mod">
          <ac:chgData name="Jake Ehlers" userId="fa155660-cb41-4733-bb30-b6ae2bb95220" providerId="ADAL" clId="{98ED781F-6B54-4ADA-A2B7-13C97766C58C}" dt="2020-07-20T22:14:15.981" v="803" actId="14100"/>
          <ac:picMkLst>
            <pc:docMk/>
            <pc:sldMk cId="1911999629" sldId="257"/>
            <ac:picMk id="1026" creationId="{FACD47A6-7436-44ED-90B5-51E86094E1FB}"/>
          </ac:picMkLst>
        </pc:picChg>
        <pc:picChg chg="add mod">
          <ac:chgData name="Jake Ehlers" userId="fa155660-cb41-4733-bb30-b6ae2bb95220" providerId="ADAL" clId="{98ED781F-6B54-4ADA-A2B7-13C97766C58C}" dt="2020-07-18T21:54:39.339" v="35" actId="14100"/>
          <ac:picMkLst>
            <pc:docMk/>
            <pc:sldMk cId="1911999629" sldId="257"/>
            <ac:picMk id="1028" creationId="{EB9C005B-C943-42E8-877C-AC4B3903F853}"/>
          </ac:picMkLst>
        </pc:picChg>
      </pc:sldChg>
      <pc:sldChg chg="addSp delSp modSp add ord">
        <pc:chgData name="Jake Ehlers" userId="fa155660-cb41-4733-bb30-b6ae2bb95220" providerId="ADAL" clId="{98ED781F-6B54-4ADA-A2B7-13C97766C58C}" dt="2020-07-20T22:33:08.763" v="1825" actId="208"/>
        <pc:sldMkLst>
          <pc:docMk/>
          <pc:sldMk cId="3586415508" sldId="258"/>
        </pc:sldMkLst>
        <pc:spChg chg="mod">
          <ac:chgData name="Jake Ehlers" userId="fa155660-cb41-4733-bb30-b6ae2bb95220" providerId="ADAL" clId="{98ED781F-6B54-4ADA-A2B7-13C97766C58C}" dt="2020-07-20T22:17:16.314" v="1313" actId="20577"/>
          <ac:spMkLst>
            <pc:docMk/>
            <pc:sldMk cId="3586415508" sldId="258"/>
            <ac:spMk id="2" creationId="{A739B4F8-46A7-47CC-83AE-B847D69ACB8F}"/>
          </ac:spMkLst>
        </pc:spChg>
        <pc:spChg chg="del">
          <ac:chgData name="Jake Ehlers" userId="fa155660-cb41-4733-bb30-b6ae2bb95220" providerId="ADAL" clId="{98ED781F-6B54-4ADA-A2B7-13C97766C58C}" dt="2020-07-18T21:55:57.246" v="38"/>
          <ac:spMkLst>
            <pc:docMk/>
            <pc:sldMk cId="3586415508" sldId="258"/>
            <ac:spMk id="3" creationId="{08250A79-A212-4207-9DAA-19E52FB644D5}"/>
          </ac:spMkLst>
        </pc:spChg>
        <pc:spChg chg="add mod">
          <ac:chgData name="Jake Ehlers" userId="fa155660-cb41-4733-bb30-b6ae2bb95220" providerId="ADAL" clId="{98ED781F-6B54-4ADA-A2B7-13C97766C58C}" dt="2020-07-20T22:33:08.763" v="1825" actId="208"/>
          <ac:spMkLst>
            <pc:docMk/>
            <pc:sldMk cId="3586415508" sldId="258"/>
            <ac:spMk id="4" creationId="{FF7C61E0-A4DA-4ABF-B4B6-EBA203A2960F}"/>
          </ac:spMkLst>
        </pc:spChg>
        <pc:picChg chg="add mod">
          <ac:chgData name="Jake Ehlers" userId="fa155660-cb41-4733-bb30-b6ae2bb95220" providerId="ADAL" clId="{98ED781F-6B54-4ADA-A2B7-13C97766C58C}" dt="2020-07-18T21:56:28.552" v="49" actId="1076"/>
          <ac:picMkLst>
            <pc:docMk/>
            <pc:sldMk cId="3586415508" sldId="258"/>
            <ac:picMk id="2050" creationId="{DE05AE65-4796-4687-838C-C2961C6B815B}"/>
          </ac:picMkLst>
        </pc:picChg>
      </pc:sldChg>
      <pc:sldChg chg="addSp delSp modSp add">
        <pc:chgData name="Jake Ehlers" userId="fa155660-cb41-4733-bb30-b6ae2bb95220" providerId="ADAL" clId="{98ED781F-6B54-4ADA-A2B7-13C97766C58C}" dt="2020-07-20T22:11:40.303" v="546" actId="404"/>
        <pc:sldMkLst>
          <pc:docMk/>
          <pc:sldMk cId="4212934" sldId="259"/>
        </pc:sldMkLst>
        <pc:spChg chg="mod">
          <ac:chgData name="Jake Ehlers" userId="fa155660-cb41-4733-bb30-b6ae2bb95220" providerId="ADAL" clId="{98ED781F-6B54-4ADA-A2B7-13C97766C58C}" dt="2020-07-20T22:11:40.303" v="546" actId="404"/>
          <ac:spMkLst>
            <pc:docMk/>
            <pc:sldMk cId="4212934" sldId="259"/>
            <ac:spMk id="2" creationId="{424E67DC-A09A-4826-B11D-120A47B084AE}"/>
          </ac:spMkLst>
        </pc:spChg>
        <pc:spChg chg="del">
          <ac:chgData name="Jake Ehlers" userId="fa155660-cb41-4733-bb30-b6ae2bb95220" providerId="ADAL" clId="{98ED781F-6B54-4ADA-A2B7-13C97766C58C}" dt="2020-07-18T22:06:12.226" v="60"/>
          <ac:spMkLst>
            <pc:docMk/>
            <pc:sldMk cId="4212934" sldId="259"/>
            <ac:spMk id="3" creationId="{40E7E8DA-400E-4FC8-89C7-2596D919A03C}"/>
          </ac:spMkLst>
        </pc:spChg>
        <pc:spChg chg="add del mod">
          <ac:chgData name="Jake Ehlers" userId="fa155660-cb41-4733-bb30-b6ae2bb95220" providerId="ADAL" clId="{98ED781F-6B54-4ADA-A2B7-13C97766C58C}" dt="2020-07-18T22:06:33.458" v="62"/>
          <ac:spMkLst>
            <pc:docMk/>
            <pc:sldMk cId="4212934" sldId="259"/>
            <ac:spMk id="4" creationId="{D56C5C37-548B-4480-8AEA-065B147219BD}"/>
          </ac:spMkLst>
        </pc:spChg>
        <pc:picChg chg="add del">
          <ac:chgData name="Jake Ehlers" userId="fa155660-cb41-4733-bb30-b6ae2bb95220" providerId="ADAL" clId="{98ED781F-6B54-4ADA-A2B7-13C97766C58C}" dt="2020-07-18T22:06:15.611" v="61" actId="478"/>
          <ac:picMkLst>
            <pc:docMk/>
            <pc:sldMk cId="4212934" sldId="259"/>
            <ac:picMk id="3074" creationId="{367546F0-F714-42BF-BBCC-49D37A9FFC4D}"/>
          </ac:picMkLst>
        </pc:picChg>
        <pc:picChg chg="add mod">
          <ac:chgData name="Jake Ehlers" userId="fa155660-cb41-4733-bb30-b6ae2bb95220" providerId="ADAL" clId="{98ED781F-6B54-4ADA-A2B7-13C97766C58C}" dt="2020-07-18T22:07:21.490" v="72" actId="14100"/>
          <ac:picMkLst>
            <pc:docMk/>
            <pc:sldMk cId="4212934" sldId="259"/>
            <ac:picMk id="3076" creationId="{4004B8B1-BEE0-4A70-B3CC-5ABDAF9EC968}"/>
          </ac:picMkLst>
        </pc:picChg>
        <pc:picChg chg="add mod">
          <ac:chgData name="Jake Ehlers" userId="fa155660-cb41-4733-bb30-b6ae2bb95220" providerId="ADAL" clId="{98ED781F-6B54-4ADA-A2B7-13C97766C58C}" dt="2020-07-18T22:07:18.593" v="71" actId="14100"/>
          <ac:picMkLst>
            <pc:docMk/>
            <pc:sldMk cId="4212934" sldId="259"/>
            <ac:picMk id="3078" creationId="{7EBB9F04-515C-4371-A1BB-D15EB690B1B2}"/>
          </ac:picMkLst>
        </pc:picChg>
      </pc:sldChg>
      <pc:sldChg chg="modSp add">
        <pc:chgData name="Jake Ehlers" userId="fa155660-cb41-4733-bb30-b6ae2bb95220" providerId="ADAL" clId="{98ED781F-6B54-4ADA-A2B7-13C97766C58C}" dt="2020-07-20T23:28:53.864" v="3677" actId="208"/>
        <pc:sldMkLst>
          <pc:docMk/>
          <pc:sldMk cId="3787673140" sldId="260"/>
        </pc:sldMkLst>
        <pc:spChg chg="mod">
          <ac:chgData name="Jake Ehlers" userId="fa155660-cb41-4733-bb30-b6ae2bb95220" providerId="ADAL" clId="{98ED781F-6B54-4ADA-A2B7-13C97766C58C}" dt="2020-07-20T23:16:27.355" v="2056" actId="20577"/>
          <ac:spMkLst>
            <pc:docMk/>
            <pc:sldMk cId="3787673140" sldId="260"/>
            <ac:spMk id="2" creationId="{B615509B-E45F-4ACF-933E-0F889938B084}"/>
          </ac:spMkLst>
        </pc:spChg>
        <pc:spChg chg="mod">
          <ac:chgData name="Jake Ehlers" userId="fa155660-cb41-4733-bb30-b6ae2bb95220" providerId="ADAL" clId="{98ED781F-6B54-4ADA-A2B7-13C97766C58C}" dt="2020-07-20T23:28:53.864" v="3677" actId="208"/>
          <ac:spMkLst>
            <pc:docMk/>
            <pc:sldMk cId="3787673140" sldId="260"/>
            <ac:spMk id="3" creationId="{81B4A854-A055-452C-AF11-FDB7DC0345F8}"/>
          </ac:spMkLst>
        </pc:spChg>
      </pc:sldChg>
      <pc:sldChg chg="modSp add">
        <pc:chgData name="Jake Ehlers" userId="fa155660-cb41-4733-bb30-b6ae2bb95220" providerId="ADAL" clId="{98ED781F-6B54-4ADA-A2B7-13C97766C58C}" dt="2020-07-20T23:28:59.737" v="3678" actId="208"/>
        <pc:sldMkLst>
          <pc:docMk/>
          <pc:sldMk cId="396998480" sldId="261"/>
        </pc:sldMkLst>
        <pc:spChg chg="mod">
          <ac:chgData name="Jake Ehlers" userId="fa155660-cb41-4733-bb30-b6ae2bb95220" providerId="ADAL" clId="{98ED781F-6B54-4ADA-A2B7-13C97766C58C}" dt="2020-07-20T23:23:29.067" v="2887" actId="20577"/>
          <ac:spMkLst>
            <pc:docMk/>
            <pc:sldMk cId="396998480" sldId="261"/>
            <ac:spMk id="2" creationId="{0CDAB4C8-7309-44A2-AB25-F8B0AE80B696}"/>
          </ac:spMkLst>
        </pc:spChg>
        <pc:spChg chg="mod">
          <ac:chgData name="Jake Ehlers" userId="fa155660-cb41-4733-bb30-b6ae2bb95220" providerId="ADAL" clId="{98ED781F-6B54-4ADA-A2B7-13C97766C58C}" dt="2020-07-20T23:28:59.737" v="3678" actId="208"/>
          <ac:spMkLst>
            <pc:docMk/>
            <pc:sldMk cId="396998480" sldId="261"/>
            <ac:spMk id="3" creationId="{016F31CF-8A5E-4AC6-A96A-B5C62088B3EF}"/>
          </ac:spMkLst>
        </pc:spChg>
      </pc:sldChg>
    </pc:docChg>
  </pc:docChgLst>
  <pc:docChgLst>
    <pc:chgData name="Jake Ehlers" userId="S::jake.ehlers@springboarddac.onmicrosoft.com::fa155660-cb41-4733-bb30-b6ae2bb95220" providerId="AD" clId="Web-{9D31C98E-4276-7F03-B6E9-2D9B1462A98A}"/>
    <pc:docChg chg="modSld">
      <pc:chgData name="Jake Ehlers" userId="S::jake.ehlers@springboarddac.onmicrosoft.com::fa155660-cb41-4733-bb30-b6ae2bb95220" providerId="AD" clId="Web-{9D31C98E-4276-7F03-B6E9-2D9B1462A98A}" dt="2020-07-21T01:36:14.871" v="10" actId="14100"/>
      <pc:docMkLst>
        <pc:docMk/>
      </pc:docMkLst>
      <pc:sldChg chg="modSp">
        <pc:chgData name="Jake Ehlers" userId="S::jake.ehlers@springboarddac.onmicrosoft.com::fa155660-cb41-4733-bb30-b6ae2bb95220" providerId="AD" clId="Web-{9D31C98E-4276-7F03-B6E9-2D9B1462A98A}" dt="2020-07-21T01:36:14.871" v="10" actId="14100"/>
        <pc:sldMkLst>
          <pc:docMk/>
          <pc:sldMk cId="1911999629" sldId="257"/>
        </pc:sldMkLst>
        <pc:picChg chg="mod">
          <ac:chgData name="Jake Ehlers" userId="S::jake.ehlers@springboarddac.onmicrosoft.com::fa155660-cb41-4733-bb30-b6ae2bb95220" providerId="AD" clId="Web-{9D31C98E-4276-7F03-B6E9-2D9B1462A98A}" dt="2020-07-21T01:36:14.871" v="10" actId="14100"/>
          <ac:picMkLst>
            <pc:docMk/>
            <pc:sldMk cId="1911999629" sldId="257"/>
            <ac:picMk id="1026" creationId="{FACD47A6-7436-44ED-90B5-51E86094E1FB}"/>
          </ac:picMkLst>
        </pc:picChg>
        <pc:picChg chg="mod">
          <ac:chgData name="Jake Ehlers" userId="S::jake.ehlers@springboarddac.onmicrosoft.com::fa155660-cb41-4733-bb30-b6ae2bb95220" providerId="AD" clId="Web-{9D31C98E-4276-7F03-B6E9-2D9B1462A98A}" dt="2020-07-21T01:35:55.386" v="5" actId="14100"/>
          <ac:picMkLst>
            <pc:docMk/>
            <pc:sldMk cId="1911999629" sldId="257"/>
            <ac:picMk id="1028" creationId="{EB9C005B-C943-42E8-877C-AC4B3903F853}"/>
          </ac:picMkLst>
        </pc:picChg>
      </pc:sldChg>
    </pc:docChg>
  </pc:docChgLst>
  <pc:docChgLst>
    <pc:chgData name="Jake Ehlers" userId="fa155660-cb41-4733-bb30-b6ae2bb95220" providerId="ADAL" clId="{3B1F9453-4E13-4A81-A0C4-A83AF31B85E9}"/>
    <pc:docChg chg="custSel addSld modSld sldOrd">
      <pc:chgData name="Jake Ehlers" userId="fa155660-cb41-4733-bb30-b6ae2bb95220" providerId="ADAL" clId="{3B1F9453-4E13-4A81-A0C4-A83AF31B85E9}" dt="2020-07-21T00:23:39.701" v="824" actId="14100"/>
      <pc:docMkLst>
        <pc:docMk/>
      </pc:docMkLst>
      <pc:sldChg chg="addSp modSp">
        <pc:chgData name="Jake Ehlers" userId="fa155660-cb41-4733-bb30-b6ae2bb95220" providerId="ADAL" clId="{3B1F9453-4E13-4A81-A0C4-A83AF31B85E9}" dt="2020-07-21T00:23:39.701" v="824" actId="14100"/>
        <pc:sldMkLst>
          <pc:docMk/>
          <pc:sldMk cId="3586415508" sldId="258"/>
        </pc:sldMkLst>
        <pc:picChg chg="add mod">
          <ac:chgData name="Jake Ehlers" userId="fa155660-cb41-4733-bb30-b6ae2bb95220" providerId="ADAL" clId="{3B1F9453-4E13-4A81-A0C4-A83AF31B85E9}" dt="2020-07-21T00:23:32.876" v="822" actId="1076"/>
          <ac:picMkLst>
            <pc:docMk/>
            <pc:sldMk cId="3586415508" sldId="258"/>
            <ac:picMk id="3" creationId="{1B367793-DBB8-49AA-9134-C3DC02186A5A}"/>
          </ac:picMkLst>
        </pc:picChg>
        <pc:picChg chg="mod">
          <ac:chgData name="Jake Ehlers" userId="fa155660-cb41-4733-bb30-b6ae2bb95220" providerId="ADAL" clId="{3B1F9453-4E13-4A81-A0C4-A83AF31B85E9}" dt="2020-07-21T00:23:39.701" v="824" actId="14100"/>
          <ac:picMkLst>
            <pc:docMk/>
            <pc:sldMk cId="3586415508" sldId="258"/>
            <ac:picMk id="2050" creationId="{DE05AE65-4796-4687-838C-C2961C6B815B}"/>
          </ac:picMkLst>
        </pc:picChg>
      </pc:sldChg>
      <pc:sldChg chg="ord">
        <pc:chgData name="Jake Ehlers" userId="fa155660-cb41-4733-bb30-b6ae2bb95220" providerId="ADAL" clId="{3B1F9453-4E13-4A81-A0C4-A83AF31B85E9}" dt="2020-07-20T23:42:03.219" v="817"/>
        <pc:sldMkLst>
          <pc:docMk/>
          <pc:sldMk cId="3787673140" sldId="260"/>
        </pc:sldMkLst>
      </pc:sldChg>
      <pc:sldChg chg="modSp add ord">
        <pc:chgData name="Jake Ehlers" userId="fa155660-cb41-4733-bb30-b6ae2bb95220" providerId="ADAL" clId="{3B1F9453-4E13-4A81-A0C4-A83AF31B85E9}" dt="2020-07-20T23:41:21.442" v="816" actId="20577"/>
        <pc:sldMkLst>
          <pc:docMk/>
          <pc:sldMk cId="2379174482" sldId="262"/>
        </pc:sldMkLst>
        <pc:spChg chg="mod">
          <ac:chgData name="Jake Ehlers" userId="fa155660-cb41-4733-bb30-b6ae2bb95220" providerId="ADAL" clId="{3B1F9453-4E13-4A81-A0C4-A83AF31B85E9}" dt="2020-07-20T23:36:33.720" v="141" actId="20577"/>
          <ac:spMkLst>
            <pc:docMk/>
            <pc:sldMk cId="2379174482" sldId="262"/>
            <ac:spMk id="2" creationId="{24E2EFAE-A2E7-4C93-B80C-32854DB654EE}"/>
          </ac:spMkLst>
        </pc:spChg>
        <pc:spChg chg="mod">
          <ac:chgData name="Jake Ehlers" userId="fa155660-cb41-4733-bb30-b6ae2bb95220" providerId="ADAL" clId="{3B1F9453-4E13-4A81-A0C4-A83AF31B85E9}" dt="2020-07-20T23:41:21.442" v="816" actId="20577"/>
          <ac:spMkLst>
            <pc:docMk/>
            <pc:sldMk cId="2379174482" sldId="262"/>
            <ac:spMk id="3" creationId="{AE7F2BFE-32EE-448B-880B-A9E1D025CDD4}"/>
          </ac:spMkLst>
        </pc:spChg>
      </pc:sldChg>
    </pc:docChg>
  </pc:docChgLst>
  <pc:docChgLst>
    <pc:chgData name="Jake Ehlers" userId="S::jake.ehlers@springboarddac.onmicrosoft.com::fa155660-cb41-4733-bb30-b6ae2bb95220" providerId="AD" clId="Web-{A65A9775-9434-43B9-0BB2-F70E9050CC19}"/>
    <pc:docChg chg="modSld">
      <pc:chgData name="Jake Ehlers" userId="S::jake.ehlers@springboarddac.onmicrosoft.com::fa155660-cb41-4733-bb30-b6ae2bb95220" providerId="AD" clId="Web-{A65A9775-9434-43B9-0BB2-F70E9050CC19}" dt="2020-09-03T20:23:04.661" v="97" actId="20577"/>
      <pc:docMkLst>
        <pc:docMk/>
      </pc:docMkLst>
      <pc:sldChg chg="modSp">
        <pc:chgData name="Jake Ehlers" userId="S::jake.ehlers@springboarddac.onmicrosoft.com::fa155660-cb41-4733-bb30-b6ae2bb95220" providerId="AD" clId="Web-{A65A9775-9434-43B9-0BB2-F70E9050CC19}" dt="2020-09-03T18:06:49.032" v="10" actId="20577"/>
        <pc:sldMkLst>
          <pc:docMk/>
          <pc:sldMk cId="3586415508" sldId="258"/>
        </pc:sldMkLst>
        <pc:spChg chg="mod">
          <ac:chgData name="Jake Ehlers" userId="S::jake.ehlers@springboarddac.onmicrosoft.com::fa155660-cb41-4733-bb30-b6ae2bb95220" providerId="AD" clId="Web-{A65A9775-9434-43B9-0BB2-F70E9050CC19}" dt="2020-09-03T18:06:49.032" v="10" actId="20577"/>
          <ac:spMkLst>
            <pc:docMk/>
            <pc:sldMk cId="3586415508" sldId="258"/>
            <ac:spMk id="4" creationId="{FF7C61E0-A4DA-4ABF-B4B6-EBA203A2960F}"/>
          </ac:spMkLst>
        </pc:spChg>
      </pc:sldChg>
      <pc:sldChg chg="modSp">
        <pc:chgData name="Jake Ehlers" userId="S::jake.ehlers@springboarddac.onmicrosoft.com::fa155660-cb41-4733-bb30-b6ae2bb95220" providerId="AD" clId="Web-{A65A9775-9434-43B9-0BB2-F70E9050CC19}" dt="2020-09-03T20:23:03.739" v="95" actId="20577"/>
        <pc:sldMkLst>
          <pc:docMk/>
          <pc:sldMk cId="4212934" sldId="259"/>
        </pc:sldMkLst>
        <pc:spChg chg="mod">
          <ac:chgData name="Jake Ehlers" userId="S::jake.ehlers@springboarddac.onmicrosoft.com::fa155660-cb41-4733-bb30-b6ae2bb95220" providerId="AD" clId="Web-{A65A9775-9434-43B9-0BB2-F70E9050CC19}" dt="2020-09-03T20:23:03.739" v="95" actId="20577"/>
          <ac:spMkLst>
            <pc:docMk/>
            <pc:sldMk cId="4212934" sldId="259"/>
            <ac:spMk id="2" creationId="{424E67DC-A09A-4826-B11D-120A47B084AE}"/>
          </ac:spMkLst>
        </pc:spChg>
      </pc:sldChg>
      <pc:sldChg chg="modSp">
        <pc:chgData name="Jake Ehlers" userId="S::jake.ehlers@springboarddac.onmicrosoft.com::fa155660-cb41-4733-bb30-b6ae2bb95220" providerId="AD" clId="Web-{A65A9775-9434-43B9-0BB2-F70E9050CC19}" dt="2020-09-03T18:21:29.306" v="87" actId="20577"/>
        <pc:sldMkLst>
          <pc:docMk/>
          <pc:sldMk cId="396998480" sldId="261"/>
        </pc:sldMkLst>
        <pc:spChg chg="mod">
          <ac:chgData name="Jake Ehlers" userId="S::jake.ehlers@springboarddac.onmicrosoft.com::fa155660-cb41-4733-bb30-b6ae2bb95220" providerId="AD" clId="Web-{A65A9775-9434-43B9-0BB2-F70E9050CC19}" dt="2020-09-03T18:21:29.306" v="87" actId="20577"/>
          <ac:spMkLst>
            <pc:docMk/>
            <pc:sldMk cId="396998480" sldId="261"/>
            <ac:spMk id="3" creationId="{016F31CF-8A5E-4AC6-A96A-B5C62088B3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Kickstarter">
            <a:extLst>
              <a:ext uri="{FF2B5EF4-FFF2-40B4-BE49-F238E27FC236}">
                <a16:creationId xmlns:a16="http://schemas.microsoft.com/office/drawing/2014/main" id="{1EA3C47B-8EC9-45EE-9544-D08D250F5A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86" b="13253"/>
          <a:stretch/>
        </p:blipFill>
        <p:spPr bwMode="auto">
          <a:xfrm>
            <a:off x="-1" y="10"/>
            <a:ext cx="12192001" cy="466692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1657"/>
          <a:stretch/>
        </p:blipFill>
        <p:spPr>
          <a:xfrm>
            <a:off x="0" y="3542616"/>
            <a:ext cx="12192000" cy="3315384"/>
          </a:xfrm>
          <a:prstGeom prst="rect">
            <a:avLst/>
          </a:prstGeom>
        </p:spPr>
      </p:pic>
      <p:sp>
        <p:nvSpPr>
          <p:cNvPr id="73" name="Oval 72">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998" y="4551037"/>
            <a:ext cx="5021782" cy="1509931"/>
          </a:xfrm>
        </p:spPr>
        <p:txBody>
          <a:bodyPr vert="horz" lIns="91440" tIns="45720" rIns="91440" bIns="45720" rtlCol="0" anchor="ctr">
            <a:normAutofit/>
          </a:bodyPr>
          <a:lstStyle/>
          <a:p>
            <a:pPr algn="l"/>
            <a:r>
              <a:rPr lang="en-US" sz="4000">
                <a:solidFill>
                  <a:srgbClr val="000000"/>
                </a:solidFill>
              </a:rPr>
              <a:t>Kickstarter Technical Presentation</a:t>
            </a:r>
          </a:p>
        </p:txBody>
      </p:sp>
      <p:sp>
        <p:nvSpPr>
          <p:cNvPr id="3" name="Subtitle 2"/>
          <p:cNvSpPr>
            <a:spLocks noGrp="1"/>
          </p:cNvSpPr>
          <p:nvPr>
            <p:ph type="subTitle" idx="1"/>
          </p:nvPr>
        </p:nvSpPr>
        <p:spPr>
          <a:xfrm>
            <a:off x="6470247" y="4551037"/>
            <a:ext cx="4926411" cy="1509935"/>
          </a:xfrm>
        </p:spPr>
        <p:txBody>
          <a:bodyPr vert="horz" lIns="91440" tIns="45720" rIns="91440" bIns="45720" rtlCol="0" anchor="ctr">
            <a:normAutofit/>
          </a:bodyPr>
          <a:lstStyle/>
          <a:p>
            <a:pPr indent="-228600" algn="l">
              <a:buFont typeface="Arial" panose="020B0604020202020204" pitchFamily="34" charset="0"/>
              <a:buChar char="•"/>
            </a:pPr>
            <a:endParaRPr lang="en-US" sz="1800">
              <a:solidFill>
                <a:srgbClr val="000000"/>
              </a:solidFill>
            </a:endParaRPr>
          </a:p>
          <a:p>
            <a:pPr indent="-228600" algn="l">
              <a:buFont typeface="Arial" panose="020B0604020202020204" pitchFamily="34" charset="0"/>
              <a:buChar char="•"/>
            </a:pPr>
            <a:endParaRPr lang="en-US" sz="1800">
              <a:solidFill>
                <a:srgbClr val="000000"/>
              </a:solidFill>
            </a:endParaRPr>
          </a:p>
          <a:p>
            <a:pPr indent="-228600" algn="l">
              <a:buFont typeface="Arial" panose="020B0604020202020204" pitchFamily="34" charset="0"/>
              <a:buChar char="•"/>
            </a:pPr>
            <a:r>
              <a:rPr lang="en-US" sz="1800">
                <a:solidFill>
                  <a:srgbClr val="000000"/>
                </a:solidFill>
              </a:rPr>
              <a:t>Presenter: Jake Ehlers</a:t>
            </a:r>
          </a:p>
          <a:p>
            <a:pPr indent="-228600" algn="l">
              <a:buFont typeface="Arial" panose="020B0604020202020204" pitchFamily="34" charset="0"/>
              <a:buChar char="•"/>
            </a:pPr>
            <a:r>
              <a:rPr lang="en-US" sz="1800">
                <a:solidFill>
                  <a:srgbClr val="000000"/>
                </a:solidFill>
              </a:rPr>
              <a:t>Date: 7/20/20</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509B-E45F-4ACF-933E-0F889938B084}"/>
              </a:ext>
            </a:extLst>
          </p:cNvPr>
          <p:cNvSpPr>
            <a:spLocks noGrp="1"/>
          </p:cNvSpPr>
          <p:nvPr>
            <p:ph type="title"/>
          </p:nvPr>
        </p:nvSpPr>
        <p:spPr/>
        <p:txBody>
          <a:bodyPr>
            <a:normAutofit/>
          </a:bodyPr>
          <a:lstStyle/>
          <a:p>
            <a:r>
              <a:rPr lang="en-US" sz="2400" dirty="0"/>
              <a:t>Using Kickstarter project data from 2009 to 2017, determining characteristics that lead to successful projects is key to give insight on what to focus into new projects in the coming year.</a:t>
            </a:r>
          </a:p>
        </p:txBody>
      </p:sp>
      <p:sp>
        <p:nvSpPr>
          <p:cNvPr id="3" name="Content Placeholder 2">
            <a:extLst>
              <a:ext uri="{FF2B5EF4-FFF2-40B4-BE49-F238E27FC236}">
                <a16:creationId xmlns:a16="http://schemas.microsoft.com/office/drawing/2014/main" id="{81B4A854-A055-452C-AF11-FDB7DC0345F8}"/>
              </a:ext>
            </a:extLst>
          </p:cNvPr>
          <p:cNvSpPr>
            <a:spLocks noGrp="1"/>
          </p:cNvSpPr>
          <p:nvPr>
            <p:ph idx="1"/>
          </p:nvPr>
        </p:nvSpPr>
        <p:spPr>
          <a:ln>
            <a:solidFill>
              <a:schemeClr val="tx1"/>
            </a:solidFill>
          </a:ln>
        </p:spPr>
        <p:txBody>
          <a:bodyPr>
            <a:normAutofit/>
          </a:bodyPr>
          <a:lstStyle/>
          <a:p>
            <a:endParaRPr lang="en-US" sz="2000" dirty="0"/>
          </a:p>
          <a:p>
            <a:r>
              <a:rPr lang="en-US" sz="1800" dirty="0"/>
              <a:t>Using descriptive and inferential methods, found success percentage as well as correlation to success with main categories and other variables</a:t>
            </a:r>
          </a:p>
          <a:p>
            <a:endParaRPr lang="en-US" sz="1800" dirty="0"/>
          </a:p>
          <a:p>
            <a:endParaRPr lang="en-US" sz="1800" dirty="0"/>
          </a:p>
          <a:p>
            <a:r>
              <a:rPr lang="en-US" sz="1800" dirty="0"/>
              <a:t>Dance, Theater, Comics and Music are among the most successful main categories; Technology, Journalism, Crafts and Food are among the least successful</a:t>
            </a:r>
          </a:p>
          <a:p>
            <a:endParaRPr lang="en-US" sz="1800" dirty="0"/>
          </a:p>
          <a:p>
            <a:endParaRPr lang="en-US" sz="1800" dirty="0"/>
          </a:p>
          <a:p>
            <a:r>
              <a:rPr lang="en-US" sz="1800" dirty="0"/>
              <a:t>Backers and pledge amount positively correlated with success, project duration and launch year negatively correlated with success</a:t>
            </a:r>
          </a:p>
          <a:p>
            <a:endParaRPr lang="en-US" dirty="0"/>
          </a:p>
          <a:p>
            <a:endParaRPr lang="en-US" dirty="0"/>
          </a:p>
        </p:txBody>
      </p:sp>
    </p:spTree>
    <p:extLst>
      <p:ext uri="{BB962C8B-B14F-4D97-AF65-F5344CB8AC3E}">
        <p14:creationId xmlns:p14="http://schemas.microsoft.com/office/powerpoint/2010/main" val="378767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EFAE-A2E7-4C93-B80C-32854DB654EE}"/>
              </a:ext>
            </a:extLst>
          </p:cNvPr>
          <p:cNvSpPr>
            <a:spLocks noGrp="1"/>
          </p:cNvSpPr>
          <p:nvPr>
            <p:ph type="title"/>
          </p:nvPr>
        </p:nvSpPr>
        <p:spPr/>
        <p:txBody>
          <a:bodyPr>
            <a:normAutofit/>
          </a:bodyPr>
          <a:lstStyle/>
          <a:p>
            <a:r>
              <a:rPr lang="en-US" sz="2800" dirty="0"/>
              <a:t>In analyzing Kickstarter project data:</a:t>
            </a:r>
          </a:p>
        </p:txBody>
      </p:sp>
      <p:sp>
        <p:nvSpPr>
          <p:cNvPr id="3" name="Content Placeholder 2">
            <a:extLst>
              <a:ext uri="{FF2B5EF4-FFF2-40B4-BE49-F238E27FC236}">
                <a16:creationId xmlns:a16="http://schemas.microsoft.com/office/drawing/2014/main" id="{AE7F2BFE-32EE-448B-880B-A9E1D025CDD4}"/>
              </a:ext>
            </a:extLst>
          </p:cNvPr>
          <p:cNvSpPr>
            <a:spLocks noGrp="1"/>
          </p:cNvSpPr>
          <p:nvPr>
            <p:ph idx="1"/>
          </p:nvPr>
        </p:nvSpPr>
        <p:spPr>
          <a:ln>
            <a:solidFill>
              <a:schemeClr val="tx1"/>
            </a:solidFill>
          </a:ln>
        </p:spPr>
        <p:txBody>
          <a:bodyPr>
            <a:normAutofit/>
          </a:bodyPr>
          <a:lstStyle/>
          <a:p>
            <a:endParaRPr lang="en-US" sz="1800" dirty="0"/>
          </a:p>
          <a:p>
            <a:r>
              <a:rPr lang="en-US" sz="1800" dirty="0"/>
              <a:t>Which categories/main categories are more successful?</a:t>
            </a:r>
          </a:p>
          <a:p>
            <a:endParaRPr lang="en-US" sz="1800" dirty="0"/>
          </a:p>
          <a:p>
            <a:r>
              <a:rPr lang="en-US" sz="1800" dirty="0"/>
              <a:t>How does project success change over the 2009-2017 timeframe?</a:t>
            </a:r>
          </a:p>
          <a:p>
            <a:pPr marL="0" indent="0">
              <a:buNone/>
            </a:pPr>
            <a:endParaRPr lang="en-US" sz="1800" dirty="0"/>
          </a:p>
          <a:p>
            <a:r>
              <a:rPr lang="en-US" sz="1800" dirty="0"/>
              <a:t>Do successful projects overshoot their goal by a lot?</a:t>
            </a:r>
          </a:p>
          <a:p>
            <a:endParaRPr lang="en-US" sz="1800" dirty="0"/>
          </a:p>
          <a:p>
            <a:r>
              <a:rPr lang="en-US" sz="1800" dirty="0"/>
              <a:t>Do backers pledge large amounts to projects, or is most of the funding made by a large number of backers?</a:t>
            </a:r>
          </a:p>
          <a:p>
            <a:endParaRPr lang="en-US" sz="1800" dirty="0"/>
          </a:p>
          <a:p>
            <a:r>
              <a:rPr lang="en-US" sz="1800" dirty="0"/>
              <a:t>How can future projects make themselves more likely to succeed?</a:t>
            </a:r>
          </a:p>
        </p:txBody>
      </p:sp>
    </p:spTree>
    <p:extLst>
      <p:ext uri="{BB962C8B-B14F-4D97-AF65-F5344CB8AC3E}">
        <p14:creationId xmlns:p14="http://schemas.microsoft.com/office/powerpoint/2010/main" val="2379174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67DC-A09A-4826-B11D-120A47B084AE}"/>
              </a:ext>
            </a:extLst>
          </p:cNvPr>
          <p:cNvSpPr>
            <a:spLocks noGrp="1"/>
          </p:cNvSpPr>
          <p:nvPr>
            <p:ph type="title"/>
          </p:nvPr>
        </p:nvSpPr>
        <p:spPr/>
        <p:txBody>
          <a:bodyPr>
            <a:normAutofit/>
          </a:bodyPr>
          <a:lstStyle/>
          <a:p>
            <a:r>
              <a:rPr lang="en-US" sz="2400" dirty="0"/>
              <a:t>In observing measure of central tendency for number of backers, amount pledged, and goal amounts, the distribution is skewed to the right, so using median over </a:t>
            </a:r>
            <a:r>
              <a:rPr lang="en-US" sz="2400"/>
              <a:t>average to describe central tendency is better.</a:t>
            </a:r>
          </a:p>
        </p:txBody>
      </p:sp>
      <p:pic>
        <p:nvPicPr>
          <p:cNvPr id="3076" name="Picture 4">
            <a:extLst>
              <a:ext uri="{FF2B5EF4-FFF2-40B4-BE49-F238E27FC236}">
                <a16:creationId xmlns:a16="http://schemas.microsoft.com/office/drawing/2014/main" id="{4004B8B1-BEE0-4A70-B3CC-5ABDAF9EC9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587" y="1695384"/>
            <a:ext cx="11172824" cy="25784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EBB9F04-515C-4371-A1BB-D15EB690B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7" y="4273826"/>
            <a:ext cx="11172825" cy="258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1C55-D5DE-471B-96E8-84C835C395F5}"/>
              </a:ext>
            </a:extLst>
          </p:cNvPr>
          <p:cNvSpPr>
            <a:spLocks noGrp="1"/>
          </p:cNvSpPr>
          <p:nvPr>
            <p:ph type="title"/>
          </p:nvPr>
        </p:nvSpPr>
        <p:spPr/>
        <p:txBody>
          <a:bodyPr>
            <a:normAutofit/>
          </a:bodyPr>
          <a:lstStyle/>
          <a:p>
            <a:r>
              <a:rPr lang="en-US" sz="2400" dirty="0"/>
              <a:t>Looking at the main categories to see which are the most successful, we see some that do have many successful projects, but also many failed. Using success percentage to rank categories is better than the number of successful projects.</a:t>
            </a:r>
          </a:p>
        </p:txBody>
      </p:sp>
      <p:pic>
        <p:nvPicPr>
          <p:cNvPr id="1026" name="Picture 2">
            <a:extLst>
              <a:ext uri="{FF2B5EF4-FFF2-40B4-BE49-F238E27FC236}">
                <a16:creationId xmlns:a16="http://schemas.microsoft.com/office/drawing/2014/main" id="{FACD47A6-7436-44ED-90B5-51E86094E1F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98" b="4345"/>
          <a:stretch/>
        </p:blipFill>
        <p:spPr bwMode="auto">
          <a:xfrm>
            <a:off x="6069105" y="3429841"/>
            <a:ext cx="5957431" cy="27851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B9C005B-C943-42E8-877C-AC4B3903F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62" y="1717582"/>
            <a:ext cx="5930537" cy="3089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99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B4F8-46A7-47CC-83AE-B847D69ACB8F}"/>
              </a:ext>
            </a:extLst>
          </p:cNvPr>
          <p:cNvSpPr>
            <a:spLocks noGrp="1"/>
          </p:cNvSpPr>
          <p:nvPr>
            <p:ph type="title"/>
          </p:nvPr>
        </p:nvSpPr>
        <p:spPr/>
        <p:txBody>
          <a:bodyPr>
            <a:normAutofit/>
          </a:bodyPr>
          <a:lstStyle/>
          <a:p>
            <a:r>
              <a:rPr lang="en-US" sz="2400" dirty="0"/>
              <a:t>Correlated columns with the successful state to see if any strong relationship exists, and while the correlations are weak, they still show which categories have a positive and a negative relationship with success.</a:t>
            </a:r>
          </a:p>
        </p:txBody>
      </p:sp>
      <p:pic>
        <p:nvPicPr>
          <p:cNvPr id="2050" name="Picture 2">
            <a:extLst>
              <a:ext uri="{FF2B5EF4-FFF2-40B4-BE49-F238E27FC236}">
                <a16:creationId xmlns:a16="http://schemas.microsoft.com/office/drawing/2014/main" id="{DE05AE65-4796-4687-838C-C2961C6B81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643" y="1690689"/>
            <a:ext cx="8355496" cy="32521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7C61E0-A4DA-4ABF-B4B6-EBA203A2960F}"/>
              </a:ext>
            </a:extLst>
          </p:cNvPr>
          <p:cNvSpPr txBox="1"/>
          <p:nvPr/>
        </p:nvSpPr>
        <p:spPr>
          <a:xfrm>
            <a:off x="8666922" y="1938130"/>
            <a:ext cx="2961861" cy="4247317"/>
          </a:xfrm>
          <a:prstGeom prst="rect">
            <a:avLst/>
          </a:prstGeom>
          <a:noFill/>
          <a:ln>
            <a:solidFill>
              <a:schemeClr val="tx1"/>
            </a:solidFill>
          </a:ln>
        </p:spPr>
        <p:txBody>
          <a:bodyPr wrap="square" lIns="91440" tIns="45720" rIns="91440" bIns="45720" rtlCol="0" anchor="t">
            <a:spAutoFit/>
          </a:bodyPr>
          <a:lstStyle/>
          <a:p>
            <a:pPr marL="285750" indent="-285750">
              <a:buFont typeface="Arial" panose="020B0604020202020204" pitchFamily="34" charset="0"/>
              <a:buChar char="•"/>
            </a:pPr>
            <a:r>
              <a:rPr lang="en-US" dirty="0"/>
              <a:t>Backers and pledged amounts are positively correlated unsurprisingly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Project duration has a negative correlation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building a least squares model for success using these variables, we observe a low r-squared value of 0.081, so our model doesn’t explain the variation well.</a:t>
            </a:r>
            <a:endParaRPr lang="en-US" dirty="0">
              <a:cs typeface="Calibri"/>
            </a:endParaRP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B367793-DBB8-49AA-9134-C3DC02186A5A}"/>
              </a:ext>
            </a:extLst>
          </p:cNvPr>
          <p:cNvPicPr>
            <a:picLocks noChangeAspect="1"/>
          </p:cNvPicPr>
          <p:nvPr/>
        </p:nvPicPr>
        <p:blipFill>
          <a:blip r:embed="rId3"/>
          <a:stretch>
            <a:fillRect/>
          </a:stretch>
        </p:blipFill>
        <p:spPr>
          <a:xfrm>
            <a:off x="1247153" y="4942854"/>
            <a:ext cx="6086475" cy="1847850"/>
          </a:xfrm>
          <a:prstGeom prst="rect">
            <a:avLst/>
          </a:prstGeom>
        </p:spPr>
      </p:pic>
    </p:spTree>
    <p:extLst>
      <p:ext uri="{BB962C8B-B14F-4D97-AF65-F5344CB8AC3E}">
        <p14:creationId xmlns:p14="http://schemas.microsoft.com/office/powerpoint/2010/main" val="358641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B4C8-7309-44A2-AB25-F8B0AE80B696}"/>
              </a:ext>
            </a:extLst>
          </p:cNvPr>
          <p:cNvSpPr>
            <a:spLocks noGrp="1"/>
          </p:cNvSpPr>
          <p:nvPr>
            <p:ph type="title"/>
          </p:nvPr>
        </p:nvSpPr>
        <p:spPr/>
        <p:txBody>
          <a:bodyPr>
            <a:normAutofit/>
          </a:bodyPr>
          <a:lstStyle/>
          <a:p>
            <a:r>
              <a:rPr lang="en-US" sz="2400" dirty="0"/>
              <a:t>Using descriptive and inferential statistical methods, determined some successful and not-as-successful main categories and other indicators to success.</a:t>
            </a:r>
          </a:p>
        </p:txBody>
      </p:sp>
      <p:sp>
        <p:nvSpPr>
          <p:cNvPr id="3" name="Content Placeholder 2">
            <a:extLst>
              <a:ext uri="{FF2B5EF4-FFF2-40B4-BE49-F238E27FC236}">
                <a16:creationId xmlns:a16="http://schemas.microsoft.com/office/drawing/2014/main" id="{016F31CF-8A5E-4AC6-A96A-B5C62088B3EF}"/>
              </a:ext>
            </a:extLst>
          </p:cNvPr>
          <p:cNvSpPr>
            <a:spLocks noGrp="1"/>
          </p:cNvSpPr>
          <p:nvPr>
            <p:ph idx="1"/>
          </p:nvPr>
        </p:nvSpPr>
        <p:spPr>
          <a:ln>
            <a:solidFill>
              <a:schemeClr val="tx1"/>
            </a:solidFill>
          </a:ln>
        </p:spPr>
        <p:txBody>
          <a:bodyPr vert="horz" lIns="91440" tIns="45720" rIns="91440" bIns="45720" rtlCol="0" anchor="t">
            <a:normAutofit/>
          </a:bodyPr>
          <a:lstStyle/>
          <a:p>
            <a:pPr marL="0" indent="0">
              <a:buNone/>
            </a:pPr>
            <a:endParaRPr lang="en-US" sz="2000" dirty="0"/>
          </a:p>
          <a:p>
            <a:r>
              <a:rPr lang="en-US" sz="1800" dirty="0"/>
              <a:t>Longer project duration had a negative correlation with success, so projects should look at keeping a shorter funding time/not extend their deadline if the goal isn’t reached yet, as well as concentration advertising during the shorter timeframe.</a:t>
            </a:r>
            <a:endParaRPr lang="en-US" sz="1800" dirty="0">
              <a:cs typeface="Calibri"/>
            </a:endParaRPr>
          </a:p>
          <a:p>
            <a:pPr marL="0" indent="0">
              <a:buNone/>
            </a:pPr>
            <a:endParaRPr lang="en-US" sz="1800" dirty="0"/>
          </a:p>
          <a:p>
            <a:pPr marL="0" indent="0">
              <a:buNone/>
            </a:pPr>
            <a:endParaRPr lang="en-US" sz="1800" dirty="0"/>
          </a:p>
          <a:p>
            <a:r>
              <a:rPr lang="en-US" sz="1800" dirty="0"/>
              <a:t>While the model isn’t a good predictor of success, we can still observe categories of Dance, Theater, Comics and Music to be more likely to be successful in completing their funding.</a:t>
            </a:r>
          </a:p>
          <a:p>
            <a:endParaRPr lang="en-US" sz="1800" dirty="0"/>
          </a:p>
          <a:p>
            <a:endParaRPr lang="en-US" sz="1800" dirty="0"/>
          </a:p>
          <a:p>
            <a:r>
              <a:rPr lang="en-US" sz="1800" dirty="0"/>
              <a:t>Having more data on each project including pledges over the funding timeframe, descriptions of the project, and pledge rewards can potentially be used to give more insight into successful projects.</a:t>
            </a:r>
          </a:p>
        </p:txBody>
      </p:sp>
    </p:spTree>
    <p:extLst>
      <p:ext uri="{BB962C8B-B14F-4D97-AF65-F5344CB8AC3E}">
        <p14:creationId xmlns:p14="http://schemas.microsoft.com/office/powerpoint/2010/main" val="3969984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456</Words>
  <Application>Microsoft Office PowerPoint</Application>
  <PresentationFormat>Widescreen</PresentationFormat>
  <Paragraphs>42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Kickstarter Technical Presentation</vt:lpstr>
      <vt:lpstr>Using Kickstarter project data from 2009 to 2017, determining characteristics that lead to successful projects is key to give insight on what to focus into new projects in the coming year.</vt:lpstr>
      <vt:lpstr>In analyzing Kickstarter project data:</vt:lpstr>
      <vt:lpstr>In observing measure of central tendency for number of backers, amount pledged, and goal amounts, the distribution is skewed to the right, so using median over average to describe central tendency is better.</vt:lpstr>
      <vt:lpstr>Looking at the main categories to see which are the most successful, we see some that do have many successful projects, but also many failed. Using success percentage to rank categories is better than the number of successful projects.</vt:lpstr>
      <vt:lpstr>Correlated columns with the successful state to see if any strong relationship exists, and while the correlations are weak, they still show which categories have a positive and a negative relationship with success.</vt:lpstr>
      <vt:lpstr>Using descriptive and inferential statistical methods, determined some successful and not-as-successful main categories and other indicators to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Kickstarter Technical Presentation</dc:title>
  <dc:creator>Jake Ehlers</dc:creator>
  <cp:lastModifiedBy>Jake Ehlers</cp:lastModifiedBy>
  <cp:revision>25</cp:revision>
  <dcterms:created xsi:type="dcterms:W3CDTF">2020-07-20T21:47:40Z</dcterms:created>
  <dcterms:modified xsi:type="dcterms:W3CDTF">2020-09-03T20:23:08Z</dcterms:modified>
</cp:coreProperties>
</file>