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a78401a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a78401a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bff70dc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bff70dc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Mythili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85c6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85c6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Mythili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bff70dc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bff70dc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Mythili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a78401ae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a78401ae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a78401a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a78401a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9524e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9524e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9524e75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9524e75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rewerydb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7550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be{er}.smart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to find t</a:t>
            </a:r>
            <a:r>
              <a:rPr lang="en"/>
              <a:t>he Beer for </a:t>
            </a:r>
            <a:r>
              <a:rPr lang="en" u="sng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 &amp; Data </a:t>
            </a:r>
            <a:r>
              <a:rPr lang="en"/>
              <a:t>Sources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machine learning model to predict a beer review score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was based on attributes of the beer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IBU level (measure of bitterness)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SRM (Color Scale)</a:t>
            </a:r>
            <a:endParaRPr sz="12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pulled from: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Brewerydb.com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Kaggle csv of beer styles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75" y="3112325"/>
            <a:ext cx="2257125" cy="1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650" y="3112325"/>
            <a:ext cx="2348980" cy="18426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406825" y="2632750"/>
            <a:ext cx="5571600" cy="2424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IBU and SRM examples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30850" y="229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75" y="1299400"/>
            <a:ext cx="7700551" cy="37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30850" y="229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68963"/>
            <a:ext cx="8368200" cy="275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30850" y="229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8" y="1761225"/>
            <a:ext cx="8711125" cy="2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in the Data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5625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a variety of machine learning models with data from all review profiles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model had a score better than guessing that the review would be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people who submit beer reviews are: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Biased - reviews occur more often when reviewer liked the beer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Bad at reviewing - lots of 4s, little variety in scores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Reviewing similar beers - little variety in IBU, SRM scales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realizing the drastic lack of balance in data: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</a:t>
            </a:r>
            <a:r>
              <a:rPr lang="en" sz="1200"/>
              <a:t>ecided to model per reviewer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Focused on hero reviewers (balanced data)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Yielded much better performance</a:t>
            </a:r>
            <a:endParaRPr sz="1200"/>
          </a:p>
        </p:txBody>
      </p:sp>
      <p:sp>
        <p:nvSpPr>
          <p:cNvPr id="98" name="Google Shape;98;p18"/>
          <p:cNvSpPr/>
          <p:nvPr/>
        </p:nvSpPr>
        <p:spPr>
          <a:xfrm>
            <a:off x="5725800" y="2814350"/>
            <a:ext cx="3268800" cy="219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622" y="2921375"/>
            <a:ext cx="2822550" cy="19792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/>
          <p:nvPr/>
        </p:nvSpPr>
        <p:spPr>
          <a:xfrm>
            <a:off x="7841400" y="2861450"/>
            <a:ext cx="252300" cy="206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372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Approach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312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Linear Regression (Interpretability, equation for web 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(independent variables):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IBU - Measure of Bitterness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SRM -  Color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model for each review profile with over 10 reviews (7,000 + models</a:t>
            </a:r>
            <a:r>
              <a:rPr lang="en"/>
              <a:t>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Pulled top 20 models based on r-squared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coefficients to drive application predictor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00" y="3660730"/>
            <a:ext cx="2712550" cy="40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975" y="3089633"/>
            <a:ext cx="2712550" cy="180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06775" y="148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Architecture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85750" y="1571450"/>
            <a:ext cx="1100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merge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-100925" y="4425500"/>
            <a:ext cx="33240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1903400" y="1243400"/>
            <a:ext cx="1737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Kaggle: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Beer reviews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903400" y="1502975"/>
            <a:ext cx="210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100"/>
              <a:buChar char="●"/>
            </a:pPr>
            <a:r>
              <a:rPr lang="en" sz="1100" u="sng">
                <a:solidFill>
                  <a:srgbClr val="00FFFF"/>
                </a:solidFill>
                <a:hlinkClick r:id="rId3"/>
              </a:rPr>
              <a:t>https://brewerydb.com/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Beer Styles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86450" y="2734475"/>
            <a:ext cx="1298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clean 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42000" y="4063988"/>
            <a:ext cx="1587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14713" y="2683325"/>
            <a:ext cx="15024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Java Script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json container (Beer Styles)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723125" y="1243400"/>
            <a:ext cx="213000" cy="96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0"/>
          <p:cNvCxnSpPr>
            <a:stCxn id="114" idx="2"/>
            <a:endCxn id="118" idx="0"/>
          </p:cNvCxnSpPr>
          <p:nvPr/>
        </p:nvCxnSpPr>
        <p:spPr>
          <a:xfrm>
            <a:off x="1035800" y="2020850"/>
            <a:ext cx="0" cy="713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18" idx="2"/>
            <a:endCxn id="119" idx="0"/>
          </p:cNvCxnSpPr>
          <p:nvPr/>
        </p:nvCxnSpPr>
        <p:spPr>
          <a:xfrm>
            <a:off x="1035800" y="3183875"/>
            <a:ext cx="0" cy="880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/>
          <p:nvPr/>
        </p:nvSpPr>
        <p:spPr>
          <a:xfrm>
            <a:off x="4214713" y="3945650"/>
            <a:ext cx="15024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Java Script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json container (Beer AI model)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222125" y="1665988"/>
            <a:ext cx="1502400" cy="686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Python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Flask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" name="Google Shape;126;p20"/>
          <p:cNvCxnSpPr>
            <a:stCxn id="119" idx="3"/>
            <a:endCxn id="124" idx="1"/>
          </p:cNvCxnSpPr>
          <p:nvPr/>
        </p:nvCxnSpPr>
        <p:spPr>
          <a:xfrm>
            <a:off x="1829600" y="4288688"/>
            <a:ext cx="23850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/>
          <p:nvPr/>
        </p:nvSpPr>
        <p:spPr>
          <a:xfrm>
            <a:off x="5970638" y="3634413"/>
            <a:ext cx="15024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Java Script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Beer APP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8" name="Google Shape;128;p20"/>
          <p:cNvCxnSpPr>
            <a:stCxn id="120" idx="3"/>
            <a:endCxn id="127" idx="1"/>
          </p:cNvCxnSpPr>
          <p:nvPr/>
        </p:nvCxnSpPr>
        <p:spPr>
          <a:xfrm>
            <a:off x="5717113" y="3026375"/>
            <a:ext cx="253500" cy="9510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>
            <a:stCxn id="124" idx="3"/>
            <a:endCxn id="127" idx="1"/>
          </p:cNvCxnSpPr>
          <p:nvPr/>
        </p:nvCxnSpPr>
        <p:spPr>
          <a:xfrm flipH="1" rot="10800000">
            <a:off x="5717113" y="3977600"/>
            <a:ext cx="253500" cy="3111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17" idx="2"/>
            <a:endCxn id="120" idx="1"/>
          </p:cNvCxnSpPr>
          <p:nvPr/>
        </p:nvCxnSpPr>
        <p:spPr>
          <a:xfrm flipH="1" rot="-5400000">
            <a:off x="3212450" y="2024225"/>
            <a:ext cx="747900" cy="1256400"/>
          </a:xfrm>
          <a:prstGeom prst="bentConnector2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/>
          <p:nvPr/>
        </p:nvSpPr>
        <p:spPr>
          <a:xfrm>
            <a:off x="155850" y="1102700"/>
            <a:ext cx="3745500" cy="3684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03175" y="4425500"/>
            <a:ext cx="3252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Manual procedure executed by Admin.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092525" y="1117175"/>
            <a:ext cx="110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Web Server</a:t>
            </a:r>
            <a:endParaRPr>
              <a:solidFill>
                <a:srgbClr val="F6B2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037600" y="1117175"/>
            <a:ext cx="3579300" cy="3684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855995" y="2650225"/>
            <a:ext cx="8919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702225" y="1102700"/>
            <a:ext cx="1256400" cy="36840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753150" y="1166075"/>
            <a:ext cx="891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030499" y="2650213"/>
            <a:ext cx="13827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index.html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9" name="Google Shape;139;p20"/>
          <p:cNvCxnSpPr>
            <a:stCxn id="127" idx="0"/>
            <a:endCxn id="138" idx="2"/>
          </p:cNvCxnSpPr>
          <p:nvPr/>
        </p:nvCxnSpPr>
        <p:spPr>
          <a:xfrm rot="-5400000">
            <a:off x="6573038" y="3485013"/>
            <a:ext cx="2982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8" idx="3"/>
            <a:endCxn id="135" idx="1"/>
          </p:cNvCxnSpPr>
          <p:nvPr/>
        </p:nvCxnSpPr>
        <p:spPr>
          <a:xfrm>
            <a:off x="7413199" y="2993263"/>
            <a:ext cx="442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on the project: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more time exploring models with reviewer-specific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users to input reviews directly on app to feed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patterns in seasonality and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multiple machine learning models for user separation and to </a:t>
            </a:r>
            <a:r>
              <a:rPr lang="en"/>
              <a:t>define</a:t>
            </a:r>
            <a:r>
              <a:rPr lang="en"/>
              <a:t> influencer </a:t>
            </a:r>
            <a:r>
              <a:rPr lang="en"/>
              <a:t>according</a:t>
            </a:r>
            <a:r>
              <a:rPr lang="en"/>
              <a:t> to </a:t>
            </a:r>
            <a:r>
              <a:rPr lang="en"/>
              <a:t>different</a:t>
            </a:r>
            <a:r>
              <a:rPr lang="en"/>
              <a:t> taste and </a:t>
            </a:r>
            <a:r>
              <a:rPr lang="en"/>
              <a:t>appearance</a:t>
            </a:r>
            <a:r>
              <a:rPr lang="en"/>
              <a:t>  reviews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