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10072688" cy="1825096"/>
          </a:xfrm>
        </p:spPr>
        <p:txBody>
          <a:bodyPr/>
          <a:lstStyle/>
          <a:p>
            <a:r>
              <a:rPr lang="en-US" dirty="0" smtClean="0"/>
              <a:t>Ecommerce for movies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Ford, Kirk </a:t>
            </a:r>
            <a:r>
              <a:rPr lang="en-US" dirty="0" err="1" smtClean="0"/>
              <a:t>Kratohvil</a:t>
            </a:r>
            <a:r>
              <a:rPr lang="en-US" dirty="0" smtClean="0"/>
              <a:t>, Jordan Simmons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9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963" y="901532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Product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details: { </a:t>
            </a:r>
            <a:endParaRPr lang="en-US" sz="3200" dirty="0" smtClean="0"/>
          </a:p>
          <a:p>
            <a:r>
              <a:rPr lang="en-US" sz="3200" dirty="0"/>
              <a:t> </a:t>
            </a:r>
            <a:r>
              <a:rPr lang="en-US" sz="3200" dirty="0" smtClean="0"/>
              <a:t> title</a:t>
            </a:r>
            <a:r>
              <a:rPr lang="en-US" sz="3200" dirty="0"/>
              <a:t>: "Dude, Where's My Car?", </a:t>
            </a:r>
            <a:endParaRPr lang="en-US" sz="3200" dirty="0" smtClean="0"/>
          </a:p>
          <a:p>
            <a:r>
              <a:rPr lang="en-US" sz="3200" dirty="0"/>
              <a:t> </a:t>
            </a:r>
            <a:r>
              <a:rPr lang="en-US" sz="3200" dirty="0" smtClean="0"/>
              <a:t> genre</a:t>
            </a:r>
            <a:r>
              <a:rPr lang="en-US" sz="3200" dirty="0"/>
              <a:t>: [ "Mystery", "Science</a:t>
            </a:r>
            <a:r>
              <a:rPr lang="en-US" sz="3200" dirty="0" smtClean="0"/>
              <a:t>"],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 length: "1h 23m</a:t>
            </a:r>
            <a:r>
              <a:rPr lang="en-US" sz="3200" dirty="0" smtClean="0"/>
              <a:t>",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 rating: "7.9/10", </a:t>
            </a:r>
            <a:endParaRPr lang="en-US" sz="3200" dirty="0" smtClean="0"/>
          </a:p>
          <a:p>
            <a:r>
              <a:rPr lang="en-US" sz="3200" dirty="0"/>
              <a:t> </a:t>
            </a:r>
            <a:r>
              <a:rPr lang="en-US" sz="3200" dirty="0" smtClean="0"/>
              <a:t> year</a:t>
            </a:r>
            <a:r>
              <a:rPr lang="en-US" sz="3200" dirty="0"/>
              <a:t>: 2000, </a:t>
            </a:r>
            <a:endParaRPr lang="en-US" sz="3200" dirty="0" smtClean="0"/>
          </a:p>
          <a:p>
            <a:r>
              <a:rPr lang="en-US" sz="3200" dirty="0"/>
              <a:t>  </a:t>
            </a:r>
            <a:r>
              <a:rPr lang="en-US" sz="3200" dirty="0" err="1"/>
              <a:t>aspect_ratio</a:t>
            </a:r>
            <a:r>
              <a:rPr lang="en-US" sz="3200" dirty="0"/>
              <a:t>: "16:9"  }  });</a:t>
            </a:r>
          </a:p>
        </p:txBody>
      </p:sp>
    </p:spTree>
    <p:extLst>
      <p:ext uri="{BB962C8B-B14F-4D97-AF65-F5344CB8AC3E}">
        <p14:creationId xmlns:p14="http://schemas.microsoft.com/office/powerpoint/2010/main" val="120147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901532"/>
            <a:ext cx="8610600" cy="1293028"/>
          </a:xfrm>
        </p:spPr>
        <p:txBody>
          <a:bodyPr/>
          <a:lstStyle/>
          <a:p>
            <a:pPr algn="ctr"/>
            <a:r>
              <a:rPr lang="en-US" smtClean="0"/>
              <a:t>Pricing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pricing: {  </a:t>
            </a:r>
            <a:endParaRPr lang="en-US" sz="3200" dirty="0" smtClean="0"/>
          </a:p>
          <a:p>
            <a:r>
              <a:rPr lang="en-US" sz="3200" dirty="0" smtClean="0"/>
              <a:t>   list</a:t>
            </a:r>
            <a:r>
              <a:rPr lang="en-US" sz="3200" dirty="0"/>
              <a:t>: 12.00, </a:t>
            </a:r>
            <a:endParaRPr lang="en-US" sz="3200" dirty="0" smtClean="0"/>
          </a:p>
          <a:p>
            <a:r>
              <a:rPr lang="en-US" sz="3200" dirty="0"/>
              <a:t> </a:t>
            </a:r>
            <a:r>
              <a:rPr lang="en-US" sz="3200" dirty="0" smtClean="0"/>
              <a:t> retail</a:t>
            </a:r>
            <a:r>
              <a:rPr lang="en-US" sz="3200" dirty="0"/>
              <a:t>: 11.00</a:t>
            </a:r>
            <a:r>
              <a:rPr lang="en-US" sz="3200" dirty="0" smtClean="0"/>
              <a:t>,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 savings: 1.00</a:t>
            </a:r>
            <a:r>
              <a:rPr lang="en-US" sz="3200" dirty="0" smtClean="0"/>
              <a:t>,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 </a:t>
            </a:r>
            <a:r>
              <a:rPr lang="en-US" sz="3200" dirty="0" err="1"/>
              <a:t>pct_savings</a:t>
            </a:r>
            <a:r>
              <a:rPr lang="en-US" sz="3200" dirty="0"/>
              <a:t>: 8  }, </a:t>
            </a:r>
          </a:p>
        </p:txBody>
      </p:sp>
    </p:spTree>
    <p:extLst>
      <p:ext uri="{BB962C8B-B14F-4D97-AF65-F5344CB8AC3E}">
        <p14:creationId xmlns:p14="http://schemas.microsoft.com/office/powerpoint/2010/main" val="77069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688" y="721510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Shipping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shipping</a:t>
            </a:r>
            <a:r>
              <a:rPr lang="en-US" sz="3200" dirty="0" smtClean="0"/>
              <a:t>: </a:t>
            </a:r>
            <a:r>
              <a:rPr lang="en-US" sz="3200" dirty="0"/>
              <a:t>{  </a:t>
            </a:r>
            <a:endParaRPr lang="en-US" sz="3200" dirty="0" smtClean="0"/>
          </a:p>
          <a:p>
            <a:r>
              <a:rPr lang="en-US" sz="3200" dirty="0" smtClean="0"/>
              <a:t>  weight</a:t>
            </a:r>
            <a:r>
              <a:rPr lang="en-US" sz="3200" dirty="0"/>
              <a:t>: "13oz",  </a:t>
            </a:r>
            <a:endParaRPr lang="en-US" sz="3200" dirty="0" smtClean="0"/>
          </a:p>
          <a:p>
            <a:r>
              <a:rPr lang="en-US" sz="3200" dirty="0" smtClean="0"/>
              <a:t>dimensions: { </a:t>
            </a:r>
            <a:r>
              <a:rPr lang="en-US" sz="3200" dirty="0"/>
              <a:t> </a:t>
            </a:r>
            <a:endParaRPr lang="en-US" sz="3200" dirty="0" smtClean="0"/>
          </a:p>
          <a:p>
            <a:r>
              <a:rPr lang="en-US" sz="3200" dirty="0" smtClean="0"/>
              <a:t>   width</a:t>
            </a:r>
            <a:r>
              <a:rPr lang="en-US" sz="3200" dirty="0"/>
              <a:t>: "190mm", </a:t>
            </a:r>
            <a:endParaRPr lang="en-US" sz="3200" dirty="0" smtClean="0"/>
          </a:p>
          <a:p>
            <a:r>
              <a:rPr lang="en-US" sz="3200" dirty="0" smtClean="0"/>
              <a:t> </a:t>
            </a:r>
            <a:r>
              <a:rPr lang="en-US" sz="3200" dirty="0"/>
              <a:t> height: "133mm"  } </a:t>
            </a:r>
          </a:p>
        </p:txBody>
      </p:sp>
    </p:spTree>
    <p:extLst>
      <p:ext uri="{BB962C8B-B14F-4D97-AF65-F5344CB8AC3E}">
        <p14:creationId xmlns:p14="http://schemas.microsoft.com/office/powerpoint/2010/main" val="166271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77" y="2336800"/>
            <a:ext cx="11581110" cy="3774105"/>
          </a:xfrm>
        </p:spPr>
      </p:pic>
    </p:spTree>
    <p:extLst>
      <p:ext uri="{BB962C8B-B14F-4D97-AF65-F5344CB8AC3E}">
        <p14:creationId xmlns:p14="http://schemas.microsoft.com/office/powerpoint/2010/main" val="13861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8" y="1781354"/>
            <a:ext cx="11714082" cy="4624649"/>
          </a:xfrm>
        </p:spPr>
      </p:pic>
    </p:spTree>
    <p:extLst>
      <p:ext uri="{BB962C8B-B14F-4D97-AF65-F5344CB8AC3E}">
        <p14:creationId xmlns:p14="http://schemas.microsoft.com/office/powerpoint/2010/main" val="200158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92885"/>
            <a:ext cx="8610600" cy="1293028"/>
          </a:xfrm>
        </p:spPr>
        <p:txBody>
          <a:bodyPr/>
          <a:lstStyle/>
          <a:p>
            <a:pPr algn="l"/>
            <a:r>
              <a:rPr lang="en-US" dirty="0" smtClean="0"/>
              <a:t>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4" y="2071171"/>
            <a:ext cx="11821445" cy="3622059"/>
          </a:xfrm>
        </p:spPr>
      </p:pic>
    </p:spTree>
    <p:extLst>
      <p:ext uri="{BB962C8B-B14F-4D97-AF65-F5344CB8AC3E}">
        <p14:creationId xmlns:p14="http://schemas.microsoft.com/office/powerpoint/2010/main" val="16482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49" y="2194560"/>
            <a:ext cx="11630025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5" y="2743200"/>
            <a:ext cx="11597629" cy="268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1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68</TotalTime>
  <Words>29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Ecommerce for movies </vt:lpstr>
      <vt:lpstr>Product Details</vt:lpstr>
      <vt:lpstr>Pricing</vt:lpstr>
      <vt:lpstr>Shipping</vt:lpstr>
      <vt:lpstr>GET</vt:lpstr>
      <vt:lpstr>POST</vt:lpstr>
      <vt:lpstr>PUT</vt:lpstr>
      <vt:lpstr>Delete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for movies</dc:title>
  <dc:creator>Microsoft Office User</dc:creator>
  <cp:lastModifiedBy>Ford, Jacob H.</cp:lastModifiedBy>
  <cp:revision>6</cp:revision>
  <dcterms:created xsi:type="dcterms:W3CDTF">2016-05-09T01:46:20Z</dcterms:created>
  <dcterms:modified xsi:type="dcterms:W3CDTF">2016-05-09T14:51:43Z</dcterms:modified>
</cp:coreProperties>
</file>