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0" r:id="rId4"/>
    <p:sldId id="261" r:id="rId5"/>
    <p:sldId id="263" r:id="rId6"/>
    <p:sldId id="256" r:id="rId7"/>
    <p:sldId id="257" r:id="rId8"/>
    <p:sldId id="258" r:id="rId9"/>
    <p:sldId id="259" r:id="rId10"/>
    <p:sldId id="265" r:id="rId11"/>
    <p:sldId id="264" r:id="rId12"/>
    <p:sldId id="269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71" r:id="rId21"/>
    <p:sldId id="26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C525-7872-49B8-8A1D-B5FA5F424735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0075-BDD6-4105-8860-142B47546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5F87E-CEDF-49D8-9660-536DE34F47FF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788F-DA2F-4022-AA57-CCD008543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72818-9173-4087-ABB4-E0AD6C2E8776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675FF-11E6-4DC2-984A-C85759F30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55EC9-DF4B-4D75-8EDF-3A6BDBEBF9FC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4EE87-4A6D-4EC3-BCF6-6E5330CCB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460B-51CB-4F8A-A760-EA3C523F4A33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D3D38-2E30-4C01-A6A9-6676DEAA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CBB1F-B2EC-4467-9550-38016F94C907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CEEB-145E-4323-B0C6-FDF9177EF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A584-C18F-4B7D-A4AF-2AE1A08B5525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D3570-77A1-4167-8BA1-F420B378B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E1576-426C-4091-87B9-EE07AC6811E1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54DA5-7AD3-4D82-84B0-E3EDFCE8F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4AF-2AEF-41C0-855F-A9AB2867C092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E19E8-3BB2-4F60-AE07-1D0B7DDA9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DAAC7-E094-4921-AF07-E7D8F3F60B94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AE0AE-1F4A-4745-A5B3-FA2EEC5DD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9B48E-D97E-4D2A-9EB4-DD7399E87D35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3E9FA-E51D-4BA1-BE54-DB75BEDB8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8D58A3-1257-45B7-99C5-BC77538ED158}" type="datetimeFigureOut">
              <a:rPr lang="en-US"/>
              <a:pPr>
                <a:defRPr/>
              </a:pPr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E9BFCC-550B-40C5-869B-D5053B220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kegrzegorsk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database/sqlite/SQLiteDatabase.html" TargetMode="External"/><Relationship Id="rId3" Type="http://schemas.openxmlformats.org/officeDocument/2006/relationships/hyperlink" Target="http://developer.android.com/reference/packages.html" TargetMode="External"/><Relationship Id="rId7" Type="http://schemas.openxmlformats.org/officeDocument/2006/relationships/hyperlink" Target="http://developer.android.com/guide/topics/data/data-storage.html" TargetMode="External"/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dialogs.html" TargetMode="External"/><Relationship Id="rId11" Type="http://schemas.openxmlformats.org/officeDocument/2006/relationships/hyperlink" Target="http://developer.android.com/tools/publishing/publishing_overview.html" TargetMode="External"/><Relationship Id="rId5" Type="http://schemas.openxmlformats.org/officeDocument/2006/relationships/hyperlink" Target="http://developer.android.com/guide/topics/ui/menus.html" TargetMode="External"/><Relationship Id="rId10" Type="http://schemas.openxmlformats.org/officeDocument/2006/relationships/hyperlink" Target="http://developer.android.com/tools/device.html" TargetMode="External"/><Relationship Id="rId4" Type="http://schemas.openxmlformats.org/officeDocument/2006/relationships/hyperlink" Target="http://developer.android.com/guide/components/activities.html" TargetMode="External"/><Relationship Id="rId9" Type="http://schemas.openxmlformats.org/officeDocument/2006/relationships/hyperlink" Target="http://blog.donnfelker.com/2011/11/23/android-validation-with-edittex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sdk/installing/installing-ad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-ssl.google.com/android/eclips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devices/managing-avd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Introduction to Android Development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31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solidFill>
                  <a:srgbClr val="632523"/>
                </a:solidFill>
              </a:rPr>
              <a:t>Jake Grzegorski</a:t>
            </a:r>
          </a:p>
          <a:p>
            <a:pPr eaLnBrk="1" hangingPunct="1"/>
            <a:r>
              <a:rPr lang="en-US" sz="1800" smtClean="0">
                <a:solidFill>
                  <a:srgbClr val="632523"/>
                </a:solidFill>
                <a:hlinkClick r:id="rId2"/>
              </a:rPr>
              <a:t>jakegrzegorski@gmail.com</a:t>
            </a:r>
            <a:endParaRPr lang="en-US" sz="1800" smtClean="0">
              <a:solidFill>
                <a:srgbClr val="632523"/>
              </a:solidFill>
            </a:endParaRPr>
          </a:p>
          <a:p>
            <a:pPr eaLnBrk="1" hangingPunct="1"/>
            <a:r>
              <a:rPr lang="en-US" sz="1800" smtClean="0">
                <a:solidFill>
                  <a:srgbClr val="632523"/>
                </a:solidFill>
              </a:rPr>
              <a:t>@jakegrzegorski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Anatomy of an Android Project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9972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286000"/>
                <a:gridCol w="5943600"/>
              </a:tblGrid>
              <a:tr h="5128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Folder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anchor="ctr"/>
                </a:tc>
              </a:tr>
              <a:tr h="5128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scr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Java source code.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53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gen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Files generated by the Android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framework. In general not edited by developers.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2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bin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Compiled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package for deployment.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2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res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Resources used by the application.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53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res/</a:t>
                      </a:r>
                      <a:r>
                        <a:rPr lang="en-US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drawable-</a:t>
                      </a:r>
                      <a:r>
                        <a:rPr lang="en-US" i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xxxx</a:t>
                      </a:r>
                      <a:endParaRPr lang="en-US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Contain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 images for use in the application. Each folder contains images at different screen densities.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2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res/layout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Contains XML layouts for the UI.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53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res/values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Contains stings to use in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application. Used for internationalization.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2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AndroidManifest.xml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Sets application properties, declares activities.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716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Sample Address Book Application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1676400"/>
            <a:ext cx="28352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429000" y="1752600"/>
            <a:ext cx="53340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The purpose of Sample Address Book Application is to explore the basic functionality of the Android platform without getting into detailed business logic.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Android Functionality Used: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Android Activities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Click events for buttons.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Retrieving and validating text input.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Using application resources (UI layout, images, menus).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Reading and writing data from a SQLite database.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Tx/>
              <a:buChar char="•"/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Sample Application UI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6019800" y="1752600"/>
            <a:ext cx="2438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ADT plug-in for Eclipse includes a graphical designer for UI layout.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UI Layout is saved as XML. The XML can also be edited directly.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Properties of the UI widgets can be set through the Properties tab in Eclipse.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functionality of UI widgets can be implemented in Android  Activities.</a:t>
            </a:r>
          </a:p>
        </p:txBody>
      </p:sp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5562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Activities are the main building blocks of an Android Application.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>
              <a:solidFill>
                <a:srgbClr val="4F6228"/>
              </a:solidFill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Typically, each UI screen is associated with one activity.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>
              <a:solidFill>
                <a:srgbClr val="4F6228"/>
              </a:solidFill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Unlike most Java applications, there is no Main() method. There is a main activity set up in the Android manifest XML file that will be started when the application is launched.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>
              <a:solidFill>
                <a:srgbClr val="4F6228"/>
              </a:solidFill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When adding an Activity to the project, you must add the Activity to the Android manifest XML file.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>
              <a:solidFill>
                <a:srgbClr val="4F6228"/>
              </a:solidFill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The Activity class have several methods to override, including: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onCreate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onCreateOptionsMenu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onOptionsItemSelected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onActivityResult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1700">
              <a:solidFill>
                <a:srgbClr val="4F6228"/>
              </a:solidFill>
              <a:cs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700">
                <a:solidFill>
                  <a:srgbClr val="4F6228"/>
                </a:solidFill>
                <a:cs typeface="Arial" charset="0"/>
              </a:rPr>
              <a:t>Data can be passed between activities.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>
              <a:solidFill>
                <a:srgbClr val="4F6228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Activities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Sample App Main Activity</a:t>
            </a:r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6400800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828800"/>
            <a:ext cx="20923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81000" y="54102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Main Activity displays records from a SQLite database.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A previous and next buttons allow for navigation through the records.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Sample App Add Activity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57150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76400"/>
            <a:ext cx="25193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381000" y="56848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Add activity allows the user to add a new person to the application.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When the user clicks Save, the entries will be validated for format.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>
              <a:solidFill>
                <a:srgbClr val="4F6228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Creating a Menu</a:t>
            </a: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676900"/>
            <a:ext cx="5734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27876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3352800" y="1676400"/>
            <a:ext cx="54102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Although the dedicated menu button has been depreciated in Android 3, older versions of Android will require that the menu button is handled.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menu is created using XML. It is stored in the res folder under menu.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onCreateOptionsMenu method handles creating the menu when the menu button is pressed.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The onOptionsItemSelected handles the selection of a menu item.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Android 3 and up uses the Action bar to display menu items. It is created in the same way as the menu.</a:t>
            </a:r>
          </a:p>
          <a:p>
            <a:endParaRPr lang="en-US" sz="1700">
              <a:solidFill>
                <a:srgbClr val="4F6228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Dialog Boxes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3057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3733800" y="1600200"/>
            <a:ext cx="4572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>
                <a:solidFill>
                  <a:srgbClr val="4F6228"/>
                </a:solidFill>
                <a:latin typeface="Calibri" pitchFamily="34" charset="0"/>
              </a:rPr>
              <a:t>Alert dialog boxes are set up using the AlertDialog.Builder class.</a:t>
            </a:r>
          </a:p>
          <a:p>
            <a:pPr>
              <a:buFontTx/>
              <a:buChar char="•"/>
            </a:pPr>
            <a:endParaRPr lang="en-US" sz="16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600">
                <a:solidFill>
                  <a:srgbClr val="4F6228"/>
                </a:solidFill>
                <a:latin typeface="Calibri" pitchFamily="34" charset="0"/>
              </a:rPr>
              <a:t>The builder is used set the message, title, and the event handlers for the buttons.</a:t>
            </a:r>
          </a:p>
          <a:p>
            <a:pPr>
              <a:buFontTx/>
              <a:buChar char="•"/>
            </a:pPr>
            <a:endParaRPr lang="en-US" sz="16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600">
                <a:solidFill>
                  <a:srgbClr val="4F6228"/>
                </a:solidFill>
                <a:latin typeface="Calibri" pitchFamily="34" charset="0"/>
              </a:rPr>
              <a:t>An alert dialog can display up to 3 buttons.</a:t>
            </a:r>
          </a:p>
          <a:p>
            <a:pPr>
              <a:buFontTx/>
              <a:buChar char="•"/>
            </a:pPr>
            <a:endParaRPr lang="en-US" sz="16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600">
                <a:solidFill>
                  <a:srgbClr val="4F6228"/>
                </a:solidFill>
                <a:latin typeface="Calibri" pitchFamily="34" charset="0"/>
              </a:rPr>
              <a:t>Set the alert dialog to use the properties set by the AlertDialog.Builder by using the create() method. Ex. </a:t>
            </a:r>
            <a:r>
              <a:rPr lang="en-US" sz="1600" i="1">
                <a:solidFill>
                  <a:srgbClr val="4F6228"/>
                </a:solidFill>
                <a:latin typeface="Calibri" pitchFamily="34" charset="0"/>
              </a:rPr>
              <a:t>AlertDialog alert = builder.create();</a:t>
            </a:r>
          </a:p>
          <a:p>
            <a:pPr>
              <a:buFontTx/>
              <a:buChar char="•"/>
            </a:pPr>
            <a:endParaRPr lang="en-US" sz="1600" i="1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600">
                <a:solidFill>
                  <a:srgbClr val="4F6228"/>
                </a:solidFill>
                <a:latin typeface="Calibri" pitchFamily="34" charset="0"/>
              </a:rPr>
              <a:t>Display the dialog by using the .show() method.</a:t>
            </a:r>
          </a:p>
          <a:p>
            <a:pPr>
              <a:buFontTx/>
              <a:buChar char="•"/>
            </a:pPr>
            <a:endParaRPr lang="en-US" sz="16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600">
                <a:solidFill>
                  <a:srgbClr val="4F6228"/>
                </a:solidFill>
                <a:latin typeface="Calibri" pitchFamily="34" charset="0"/>
              </a:rPr>
              <a:t>Android includes other built-in dialogs including ProgressDialog, DatePickerDialog, and TimePickerDialog.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Validation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3090863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3733800" y="1676400"/>
            <a:ext cx="5029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EditText controls can be set to display certain keyboards when the user wants to enter data. </a:t>
            </a:r>
          </a:p>
          <a:p>
            <a:pPr>
              <a:buFontTx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An EditText control set to accept phone numbers will display a keyboard with only numbers.</a:t>
            </a:r>
          </a:p>
          <a:p>
            <a:pPr>
              <a:buFontTx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Actual validation functions need to be created by the developer.</a:t>
            </a:r>
          </a:p>
          <a:p>
            <a:pPr>
              <a:buFontTx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An error message can be set on an EditText control using the setError property.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SQLite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33400" y="1676400"/>
            <a:ext cx="816927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SQLite is a file-based database that Android application can use to store data locally.</a:t>
            </a:r>
          </a:p>
          <a:p>
            <a:pPr>
              <a:buFontTx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The Android platform has several classes and methods for manipulating SQLite databases.</a:t>
            </a:r>
          </a:p>
          <a:p>
            <a:pPr>
              <a:buFontTx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A database can be opened or created using the Android Application Context. The Context.openOrCreateDatabase() method is used for this.</a:t>
            </a:r>
          </a:p>
          <a:p>
            <a:pPr>
              <a:buFontTx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SQL statements can be executed against a SQLite database using the .rawQuery() method.</a:t>
            </a:r>
          </a:p>
          <a:p>
            <a:pPr>
              <a:buFontTx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The Cursor object handles the results of a query.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Introduction to the Android Platform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Setting up the Development Environment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Anatomy of an Android Project in Eclipse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Sample Address Book Application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UI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Activities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Pop ups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Deploying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Resources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41325" y="1636713"/>
            <a:ext cx="832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323850" y="1600200"/>
            <a:ext cx="85153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4F6228"/>
                </a:solidFill>
                <a:latin typeface="Calibri" pitchFamily="34" charset="0"/>
              </a:rPr>
              <a:t>Useful Links for Android Development</a:t>
            </a:r>
          </a:p>
          <a:p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4F6228"/>
                </a:solidFill>
                <a:latin typeface="Calibri" pitchFamily="34" charset="0"/>
              </a:rPr>
              <a:t>Environment Setup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2"/>
              </a:rPr>
              <a:t>http://developer.android.com/sdk/installing/index.html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4F6228"/>
                </a:solidFill>
                <a:latin typeface="Calibri" pitchFamily="34" charset="0"/>
              </a:rPr>
              <a:t>Reference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3"/>
              </a:rPr>
              <a:t>http://developer.android.com/reference/packages.html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4F6228"/>
                </a:solidFill>
                <a:latin typeface="Calibri" pitchFamily="34" charset="0"/>
              </a:rPr>
              <a:t>Activities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4"/>
              </a:rPr>
              <a:t>http://developer.android.com/guide/components/activities.html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fr-FR">
                <a:solidFill>
                  <a:srgbClr val="4F6228"/>
                </a:solidFill>
                <a:latin typeface="Calibri" pitchFamily="34" charset="0"/>
              </a:rPr>
              <a:t>Menus - </a:t>
            </a:r>
            <a:r>
              <a:rPr lang="fr-FR">
                <a:solidFill>
                  <a:srgbClr val="4F6228"/>
                </a:solidFill>
                <a:latin typeface="Calibri" pitchFamily="34" charset="0"/>
                <a:hlinkClick r:id="rId5"/>
              </a:rPr>
              <a:t>http://developer.android.com/guide/topics/ui/menus.html</a:t>
            </a:r>
            <a:endParaRPr lang="fr-FR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fr-FR">
                <a:solidFill>
                  <a:srgbClr val="4F6228"/>
                </a:solidFill>
                <a:latin typeface="Calibri" pitchFamily="34" charset="0"/>
              </a:rPr>
              <a:t>Dialogs - </a:t>
            </a:r>
            <a:r>
              <a:rPr lang="fr-FR">
                <a:solidFill>
                  <a:srgbClr val="4F6228"/>
                </a:solidFill>
                <a:latin typeface="Calibri" pitchFamily="34" charset="0"/>
                <a:hlinkClick r:id="rId6"/>
              </a:rPr>
              <a:t>http://developer.android.com/guide/topics/ui/dialogs.html</a:t>
            </a:r>
            <a:endParaRPr lang="fr-FR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fr-FR">
                <a:solidFill>
                  <a:srgbClr val="4F6228"/>
                </a:solidFill>
                <a:latin typeface="Calibri" pitchFamily="34" charset="0"/>
              </a:rPr>
              <a:t>SQLite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7"/>
              </a:rPr>
              <a:t>http://developer.android.com/guide/topics/data/data-storage.html#db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4F6228"/>
                </a:solidFill>
                <a:latin typeface="Calibri" pitchFamily="34" charset="0"/>
              </a:rPr>
              <a:t>SQLite Reference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8"/>
              </a:rPr>
              <a:t>http://developer.android.com/reference/android/database/sqlite/SQLiteDatabase.html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4F6228"/>
                </a:solidFill>
                <a:latin typeface="Calibri" pitchFamily="34" charset="0"/>
              </a:rPr>
              <a:t>EditText Validation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9"/>
              </a:rPr>
              <a:t>http://blog.donnfelker.com/2011/11/23/android-validation-with-edittext/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4F6228"/>
                </a:solidFill>
                <a:latin typeface="Calibri" pitchFamily="34" charset="0"/>
              </a:rPr>
              <a:t>Deploying App to Phone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10"/>
              </a:rPr>
              <a:t>http://developer.android.com/tools/device.html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4F6228"/>
                </a:solidFill>
                <a:latin typeface="Calibri" pitchFamily="34" charset="0"/>
              </a:rPr>
              <a:t>Publishing an App - </a:t>
            </a:r>
            <a:r>
              <a:rPr lang="en-US">
                <a:solidFill>
                  <a:srgbClr val="4F6228"/>
                </a:solidFill>
                <a:latin typeface="Calibri" pitchFamily="34" charset="0"/>
                <a:hlinkClick r:id="rId11"/>
              </a:rPr>
              <a:t>http://developer.android.com/tools/publishing/publishing_overview.html</a:t>
            </a:r>
            <a:endParaRPr lang="en-US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Troubleshooting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Problem 1: Can’t load Android ADT through Eclipse.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Solution: Download ADT as .zip file from the Android site. Install from archive in Eclipse.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Problem 2: Timeout error when trying to load application into the emulator.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Solution: 1. Install latest updates for the SDK. 2. In the Preferences in Eclipse, raise the time out for DDMS.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Android Architecture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122" name="Picture 2" descr="http://developer.android.com/images/system-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1676400"/>
            <a:ext cx="5730875" cy="41148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schemeClr val="accent3">
                <a:lumMod val="50000"/>
                <a:alpha val="40000"/>
              </a:scheme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248400" y="1524000"/>
            <a:ext cx="25146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Android Platform Layers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 Applications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 Application Framework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 Native Libraries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 Linux Kernel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Applications and application framework are written in Java and run 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Dalvik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 virtual machine.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Native libraries are written in C or C++.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Linux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Kernal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 handles hardware driver, networking, file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Setting Up the Development Environment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Required Software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Eclipse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Android SDK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ADT for Eclipse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Android SDK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412" name="Content Placeholder 4"/>
          <p:cNvSpPr>
            <a:spLocks noGrp="1"/>
          </p:cNvSpPr>
          <p:nvPr>
            <p:ph idx="1"/>
          </p:nvPr>
        </p:nvSpPr>
        <p:spPr>
          <a:xfrm>
            <a:off x="5791200" y="1828800"/>
            <a:ext cx="27432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700" smtClean="0">
                <a:solidFill>
                  <a:srgbClr val="4F6228"/>
                </a:solidFill>
              </a:rPr>
              <a:t>Download the SDK Manager from </a:t>
            </a:r>
            <a:r>
              <a:rPr lang="en-US" sz="1700" smtClean="0">
                <a:solidFill>
                  <a:srgbClr val="4F6228"/>
                </a:solidFill>
                <a:hlinkClick r:id="rId2"/>
              </a:rPr>
              <a:t>http://developer.android.com/sdk/index.html</a:t>
            </a:r>
            <a:endParaRPr lang="en-US" sz="1700" smtClean="0">
              <a:solidFill>
                <a:srgbClr val="4F6228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700" smtClean="0">
              <a:solidFill>
                <a:srgbClr val="4F622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700" smtClean="0">
                <a:solidFill>
                  <a:srgbClr val="4F6228"/>
                </a:solidFill>
              </a:rPr>
              <a:t>Download the SDKs for each version of Android you plan to develop on.</a:t>
            </a:r>
          </a:p>
          <a:p>
            <a:pPr eaLnBrk="1" hangingPunct="1">
              <a:lnSpc>
                <a:spcPct val="80000"/>
              </a:lnSpc>
            </a:pPr>
            <a:endParaRPr lang="en-US" sz="1700" smtClean="0">
              <a:solidFill>
                <a:srgbClr val="4F622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700" smtClean="0">
                <a:solidFill>
                  <a:srgbClr val="4F6228"/>
                </a:solidFill>
              </a:rPr>
              <a:t>Most older phones still use version 2.3.3.</a:t>
            </a:r>
          </a:p>
          <a:p>
            <a:pPr eaLnBrk="1" hangingPunct="1">
              <a:lnSpc>
                <a:spcPct val="80000"/>
              </a:lnSpc>
            </a:pPr>
            <a:endParaRPr lang="en-US" sz="1700" smtClean="0">
              <a:solidFill>
                <a:srgbClr val="4F622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700" smtClean="0">
                <a:solidFill>
                  <a:srgbClr val="4F6228"/>
                </a:solidFill>
              </a:rPr>
              <a:t>Many tablets will use version 3.0. Version 3.0 was specifically designed for tablets.</a:t>
            </a:r>
          </a:p>
          <a:p>
            <a:pPr eaLnBrk="1" hangingPunct="1">
              <a:lnSpc>
                <a:spcPct val="80000"/>
              </a:lnSpc>
            </a:pPr>
            <a:endParaRPr lang="en-US" sz="1700" smtClean="0">
              <a:solidFill>
                <a:srgbClr val="4F622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700" smtClean="0">
                <a:solidFill>
                  <a:srgbClr val="4F6228"/>
                </a:solidFill>
              </a:rPr>
              <a:t>Newer phones and tablets  are starting to use version 4.0.3 and up</a:t>
            </a:r>
            <a:r>
              <a:rPr lang="en-US" sz="1700" smtClean="0">
                <a:solidFill>
                  <a:srgbClr val="77933C"/>
                </a:solidFill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09800"/>
            <a:ext cx="4906963" cy="3505200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chemeClr val="accent2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Setting up Android Developer Tools in Eclipse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5589588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6096000" y="1676400"/>
            <a:ext cx="27432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In Eclipse go to Help -&gt; Install New Software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Click Add to add the URL for the Android Developer Tools –/ Android - </a:t>
            </a:r>
            <a:r>
              <a:rPr lang="en-US" sz="1700">
                <a:solidFill>
                  <a:srgbClr val="4F6228"/>
                </a:solidFill>
                <a:latin typeface="Calibri" pitchFamily="34" charset="0"/>
                <a:hlinkClick r:id="rId3"/>
              </a:rPr>
              <a:t>https://dl-ssl.google.com/android/eclipse/</a:t>
            </a: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Select the tools to install. Click Next.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Agree to the licensing terms.</a:t>
            </a:r>
          </a:p>
          <a:p>
            <a:pPr>
              <a:buFontTx/>
              <a:buChar char="•"/>
            </a:pPr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3716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Creating an Android Emulator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60801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477000" y="1787525"/>
            <a:ext cx="2433638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After installing Android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Development Tools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(ADT), you will be able to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use the Android Virtual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Device Manager to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create an Android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Emulator. There will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be a button on the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Eclipse menu to launch it.</a:t>
            </a:r>
          </a:p>
          <a:p>
            <a:endParaRPr lang="en-US" sz="1700">
              <a:solidFill>
                <a:srgbClr val="4F6228"/>
              </a:solidFill>
              <a:latin typeface="Calibri" pitchFamily="34" charset="0"/>
            </a:endParaRP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After opening the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Virtual Device Manager,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click New to create a </a:t>
            </a:r>
          </a:p>
          <a:p>
            <a:r>
              <a:rPr lang="en-US" sz="1700">
                <a:solidFill>
                  <a:srgbClr val="4F6228"/>
                </a:solidFill>
                <a:latin typeface="Calibri" pitchFamily="34" charset="0"/>
              </a:rPr>
              <a:t>new emulator.</a:t>
            </a:r>
          </a:p>
          <a:p>
            <a:r>
              <a:rPr lang="en-US" sz="14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Creating an Android Emulator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35052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114800" y="1697038"/>
            <a:ext cx="46482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There are several options that can be selected when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creating an emulator.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Name: Name for the emulator.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Target: The version/API level of the    Android Platform that the emulator will use.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SD Card: The amount of storage that the emulator will have available.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Skin: The screen resolution of the emulator.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More information about hardware option can be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found on Google’s </a:t>
            </a:r>
            <a:r>
              <a:rPr lang="en-US" sz="2000">
                <a:solidFill>
                  <a:srgbClr val="4F6228"/>
                </a:solidFill>
                <a:latin typeface="Calibri" pitchFamily="34" charset="0"/>
                <a:hlinkClick r:id="rId3"/>
              </a:rPr>
              <a:t>Android Developer site.</a:t>
            </a: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447800"/>
            <a:ext cx="8823325" cy="518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Creating an Android Emulator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5181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562600" y="1697038"/>
            <a:ext cx="32004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The Android emulator will have a small number of basic Android applications.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Settings can be changed in the Android Virtual Device Manager.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000">
              <a:solidFill>
                <a:srgbClr val="4F6228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solidFill>
                  <a:srgbClr val="4F6228"/>
                </a:solidFill>
                <a:latin typeface="Calibri" pitchFamily="34" charset="0"/>
              </a:rPr>
              <a:t>Additional settings can be set in the DDMS.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980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Android Development</vt:lpstr>
      <vt:lpstr>Slide 2</vt:lpstr>
      <vt:lpstr>Android Architecture</vt:lpstr>
      <vt:lpstr>Setting Up the Development Environment</vt:lpstr>
      <vt:lpstr>Android SDK</vt:lpstr>
      <vt:lpstr>Slide 6</vt:lpstr>
      <vt:lpstr>Slide 7</vt:lpstr>
      <vt:lpstr>Slide 8</vt:lpstr>
      <vt:lpstr>Slide 9</vt:lpstr>
      <vt:lpstr>Anatomy of an Android Project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Troubleshooting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</dc:creator>
  <cp:lastModifiedBy>Jake Grzegorski</cp:lastModifiedBy>
  <cp:revision>84</cp:revision>
  <dcterms:created xsi:type="dcterms:W3CDTF">2012-06-23T05:17:55Z</dcterms:created>
  <dcterms:modified xsi:type="dcterms:W3CDTF">2012-08-25T15:21:52Z</dcterms:modified>
</cp:coreProperties>
</file>