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5"/>
    <p:restoredTop sz="94705"/>
  </p:normalViewPr>
  <p:slideViewPr>
    <p:cSldViewPr snapToGrid="0" snapToObjects="1">
      <p:cViewPr>
        <p:scale>
          <a:sx n="200" d="100"/>
          <a:sy n="200" d="100"/>
        </p:scale>
        <p:origin x="1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0AE1-5666-0D45-B781-A7A593892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9C56B-B141-6B4E-B7EF-7B051929D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F49EB-9A88-8343-BEBA-8879B47C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2B37-4BF9-EA43-AB44-2AADB33A7E9E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A687F-C0C8-0244-9262-4F0B10ED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47255-02F4-3A46-8C26-4AA8F25A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5222-D8E3-6943-8DEA-8207A4FE2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CF74-9A68-A849-A693-39B43B36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1C6C5-3D4E-BB4C-AE35-6E007B434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51D81-515D-774A-A624-CCAB9233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2B37-4BF9-EA43-AB44-2AADB33A7E9E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9AE6B-8F79-8B47-903E-E510B3A9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70DA7-EA0C-B541-8355-2F59DD4D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5222-D8E3-6943-8DEA-8207A4FE2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0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44A0C1-DF06-4741-9020-70A89C1E6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C8400-4E4C-8F43-A175-B412B4847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C0880-D477-B54B-9302-4F4138A79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2B37-4BF9-EA43-AB44-2AADB33A7E9E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19645-994B-7142-8AB9-E5560B27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50CDE-4C26-3A47-A227-DEF6A9DD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5222-D8E3-6943-8DEA-8207A4FE2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F7139-D46F-1840-901D-1E3180AD2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4FEDC-2827-FF49-9205-F1FB05089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A0E3A-D8CF-D049-8B73-3A3AC737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2B37-4BF9-EA43-AB44-2AADB33A7E9E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12806-B97B-BB44-A3DE-CAE282F7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67883-83B2-B544-A092-EAEFD6DB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5222-D8E3-6943-8DEA-8207A4FE2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C07E7-27A2-E747-9AFB-E6C5703B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19B1D-6ACC-2A43-BF52-418B79BA1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D3513-E88D-4E42-A60F-44714D09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2B37-4BF9-EA43-AB44-2AADB33A7E9E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B7F77-D8FA-1D47-A3AC-258E739E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19E7B-7533-A84A-A62E-16752A88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5222-D8E3-6943-8DEA-8207A4FE2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EB7A-0D16-B94F-A45C-9AEDEAE5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B4CD3-D81C-F442-92C1-EA5697BE6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3BA56-EEEA-2B4C-9B02-D08573440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A4DAF-1EF7-5841-B44B-65E54D84C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2B37-4BF9-EA43-AB44-2AADB33A7E9E}" type="datetimeFigureOut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D73F6-BDA4-BA46-98D3-EBF30D3A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A6449-44E1-004C-AFCC-F545C5AA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5222-D8E3-6943-8DEA-8207A4FE2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4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66EE-0396-3645-8B2F-E2EA7B511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7FE73-868E-C14E-8D90-A6B6A34C3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E68B3-8426-5B4A-863E-E1021A43F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982738-A4C8-FC4F-A09B-ED057610A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5838E-8E4D-314F-9F5B-3D33A586B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48E4D-DDB0-5044-92A2-4B7E594A6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2B37-4BF9-EA43-AB44-2AADB33A7E9E}" type="datetimeFigureOut">
              <a:rPr lang="en-US" smtClean="0"/>
              <a:t>6/28/19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BEA6D9-783C-DF49-B11F-77B35281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E2A27-D9E8-E04B-B466-932CA935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5222-D8E3-6943-8DEA-8207A4FE2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3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497F-8BB9-A642-8B1A-9FABE226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122FB5-EDEA-5C45-B9AB-3290BE91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2B37-4BF9-EA43-AB44-2AADB33A7E9E}" type="datetimeFigureOut">
              <a:rPr lang="en-US" smtClean="0"/>
              <a:t>6/28/19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A7F39-628F-AE4C-A984-96F2C4F2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86D7A-2033-DF42-9153-7D5FE740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5222-D8E3-6943-8DEA-8207A4FE2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D92F5-5323-F141-BD78-F7FCB1B9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2B37-4BF9-EA43-AB44-2AADB33A7E9E}" type="datetimeFigureOut">
              <a:rPr lang="en-US" smtClean="0"/>
              <a:t>6/28/19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11CD01-0E41-B14F-A0B5-B2C35217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F1DA7-3293-6541-B384-01D729A3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5222-D8E3-6943-8DEA-8207A4FE2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5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A649-423F-EC4A-A382-D747EFEA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74950-5C7B-F44A-BE31-7236DD744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9C641-FA66-FB49-8B89-0CB97B96E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B956B-74B9-FA4A-8275-6F84015E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2B37-4BF9-EA43-AB44-2AADB33A7E9E}" type="datetimeFigureOut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ED0DF-91E5-654C-B1EC-5D0E56DE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AFF9C-25FA-9D4E-99D4-3D34D319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5222-D8E3-6943-8DEA-8207A4FE2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CEBF3-E97C-F942-94EC-A1EFC3A3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38F6B9-F9ED-6741-9A83-D457541B8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16B2E-E560-3940-BFF7-647E3E59D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C4017-CA55-E842-8203-4813E496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2B37-4BF9-EA43-AB44-2AADB33A7E9E}" type="datetimeFigureOut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4FBE7-EB3A-344E-BF7D-D3D204DB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BEBFF-1672-5349-9D12-F47AEFEB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5222-D8E3-6943-8DEA-8207A4FE2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9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2CA88F-F0E4-A748-84E6-2AA8F01F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A37C3-9B86-8E47-BFD4-F70F44752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03E22-A57E-7D47-9E8E-3B8FFD213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22B37-4BF9-EA43-AB44-2AADB33A7E9E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68152-602C-E742-9392-D667211D9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B8CD2-06F6-714E-9186-11F3B7105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5222-D8E3-6943-8DEA-8207A4FE2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8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F69503B-B254-724A-ADF9-AA9D8C4A7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472" y="1600200"/>
            <a:ext cx="6565900" cy="3657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AB5797B-A84A-0946-A851-29E0FDB267EB}"/>
              </a:ext>
            </a:extLst>
          </p:cNvPr>
          <p:cNvSpPr/>
          <p:nvPr/>
        </p:nvSpPr>
        <p:spPr>
          <a:xfrm>
            <a:off x="3110345" y="1600200"/>
            <a:ext cx="6125754" cy="320828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7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778F12-B51F-1142-9086-7A39EA9B9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50" y="1752600"/>
            <a:ext cx="6794500" cy="3352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677A2C-6A8B-F54F-8616-10F2A47D4030}"/>
              </a:ext>
            </a:extLst>
          </p:cNvPr>
          <p:cNvSpPr/>
          <p:nvPr/>
        </p:nvSpPr>
        <p:spPr>
          <a:xfrm>
            <a:off x="2984500" y="1863725"/>
            <a:ext cx="6378575" cy="253206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87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Hanson (Student)</dc:creator>
  <cp:lastModifiedBy>Jake Hanson (Student)</cp:lastModifiedBy>
  <cp:revision>5</cp:revision>
  <dcterms:created xsi:type="dcterms:W3CDTF">2019-06-25T23:20:58Z</dcterms:created>
  <dcterms:modified xsi:type="dcterms:W3CDTF">2019-06-28T18:14:30Z</dcterms:modified>
</cp:coreProperties>
</file>