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Benji</a:t>
            </a:r>
            <a:r>
              <a:rPr lang="en-US" dirty="0" smtClean="0"/>
              <a:t> parish</a:t>
            </a:r>
          </a:p>
          <a:p>
            <a:r>
              <a:rPr lang="en-US" dirty="0" smtClean="0"/>
              <a:t>Jake </a:t>
            </a:r>
            <a:r>
              <a:rPr lang="en-US" dirty="0" err="1" smtClean="0"/>
              <a:t>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great!</a:t>
            </a:r>
          </a:p>
          <a:p>
            <a:r>
              <a:rPr lang="en-US" dirty="0" smtClean="0"/>
              <a:t>Step 1: Clone repo and enter directory</a:t>
            </a:r>
          </a:p>
          <a:p>
            <a:r>
              <a:rPr lang="en-US" dirty="0" smtClean="0"/>
              <a:t>Step 2: </a:t>
            </a:r>
            <a:r>
              <a:rPr lang="en-US" dirty="0" err="1" smtClean="0"/>
              <a:t>docker</a:t>
            </a:r>
            <a:r>
              <a:rPr lang="en-US" dirty="0" smtClean="0"/>
              <a:t>-compose up</a:t>
            </a:r>
          </a:p>
          <a:p>
            <a:r>
              <a:rPr lang="en-US" dirty="0" smtClean="0"/>
              <a:t>Step 3: ????(wait)</a:t>
            </a:r>
          </a:p>
          <a:p>
            <a:r>
              <a:rPr lang="en-US" dirty="0" smtClean="0"/>
              <a:t>Step 4: Profit!</a:t>
            </a:r>
          </a:p>
        </p:txBody>
      </p:sp>
    </p:spTree>
    <p:extLst>
      <p:ext uri="{BB962C8B-B14F-4D97-AF65-F5344CB8AC3E}">
        <p14:creationId xmlns:p14="http://schemas.microsoft.com/office/powerpoint/2010/main" val="12705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frontend application from backend application</a:t>
            </a:r>
          </a:p>
          <a:p>
            <a:r>
              <a:rPr lang="en-US" dirty="0" smtClean="0"/>
              <a:t>Normalize API response for visuals such as charts</a:t>
            </a:r>
          </a:p>
          <a:p>
            <a:r>
              <a:rPr lang="en-US" dirty="0" smtClean="0"/>
              <a:t>Implement </a:t>
            </a:r>
            <a:r>
              <a:rPr lang="en-US" dirty="0" smtClean="0"/>
              <a:t>visuals </a:t>
            </a:r>
            <a:r>
              <a:rPr lang="en-US" dirty="0" smtClean="0"/>
              <a:t>in the user interface</a:t>
            </a:r>
          </a:p>
          <a:p>
            <a:r>
              <a:rPr lang="en-US" dirty="0" smtClean="0"/>
              <a:t>Improve Docker capabilities, mounted volumes, </a:t>
            </a:r>
            <a:r>
              <a:rPr lang="en-US" dirty="0" err="1" smtClean="0"/>
              <a:t>npm</a:t>
            </a:r>
            <a:r>
              <a:rPr lang="en-US" dirty="0" smtClean="0"/>
              <a:t> tests,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</a:t>
            </a:r>
            <a:r>
              <a:rPr lang="en-US" smtClean="0"/>
              <a:t>the data sync </a:t>
            </a:r>
            <a:r>
              <a:rPr lang="en-US" dirty="0" smtClean="0"/>
              <a:t>problem by connecting directly to </a:t>
            </a:r>
            <a:r>
              <a:rPr lang="en-US" dirty="0" err="1" smtClean="0"/>
              <a:t>ghtorrent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ghtorrent.org</a:t>
            </a:r>
            <a:r>
              <a:rPr lang="en-US" dirty="0"/>
              <a:t>/</a:t>
            </a:r>
            <a:r>
              <a:rPr lang="en-US" dirty="0" err="1"/>
              <a:t>mysql.html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 complex installation</a:t>
            </a:r>
          </a:p>
          <a:p>
            <a:r>
              <a:rPr lang="en-US" dirty="0" smtClean="0"/>
              <a:t>Maintaining up to date data, most current database </a:t>
            </a:r>
            <a:r>
              <a:rPr lang="en-US" smtClean="0"/>
              <a:t>is 52gb archive</a:t>
            </a:r>
            <a:endParaRPr lang="en-US" dirty="0" smtClean="0"/>
          </a:p>
          <a:p>
            <a:r>
              <a:rPr lang="en-US" dirty="0" smtClean="0"/>
              <a:t>Normalized the API response to be technology 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</TotalTime>
  <Words>108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Repo health</vt:lpstr>
      <vt:lpstr>Install and setup</vt:lpstr>
      <vt:lpstr>TODO</vt:lpstr>
      <vt:lpstr>Challenges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 health</dc:title>
  <dc:creator>jeharding</dc:creator>
  <cp:lastModifiedBy>jeharding</cp:lastModifiedBy>
  <cp:revision>4</cp:revision>
  <dcterms:created xsi:type="dcterms:W3CDTF">2017-04-16T21:42:08Z</dcterms:created>
  <dcterms:modified xsi:type="dcterms:W3CDTF">2017-04-18T23:17:01Z</dcterms:modified>
</cp:coreProperties>
</file>