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2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>
        <p:scale>
          <a:sx n="129" d="100"/>
          <a:sy n="129" d="100"/>
        </p:scale>
        <p:origin x="14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DC44-6A2C-7167-8711-8F033F67C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78176-71C3-FEE4-D623-A8157DCEA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18014-959A-DE43-265B-E82FD11F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1923-BF62-5A4D-BF4A-2E07B3A89C84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F639-C53B-8E9B-1F64-2EE53A87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7341D-10A2-76A1-7455-1DB6A18C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6883-40E8-8148-947E-C265604C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4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4F7E-AB0F-429D-3C98-5DD35F21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99483-7E3D-B059-A45B-98A97B6A2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E22F6-9EDF-7978-55AA-737BA39D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1923-BF62-5A4D-BF4A-2E07B3A89C84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0D779-62CF-76C0-4A4F-86779B82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CDEC-C8CE-0912-8D2F-2E6285CE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6883-40E8-8148-947E-C265604C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6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4A497-7C45-5EC5-7771-95AFD7C23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ABBE1-928F-6586-CF77-63C7A9FDD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F521-91A2-B702-2044-C890228F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1923-BF62-5A4D-BF4A-2E07B3A89C84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3B11-2DDC-B34A-0F47-271D3D41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9802F-3430-7B9F-CDB4-CD8F4761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6883-40E8-8148-947E-C265604C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4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8EDD-BAB7-1A9D-096C-B5CE3023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08F6E-E244-FEEE-0411-8826243D2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B58BC-D30E-8CA5-3051-5E3E6209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1923-BF62-5A4D-BF4A-2E07B3A89C84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07705-6217-D365-B81D-E79D89BF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84CED-1ABE-C3A2-E142-3EC1EB4F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6883-40E8-8148-947E-C265604C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8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72A7-8679-C021-5A69-FECD2D38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C61ED-2311-FA76-23E2-7CDD2E746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89EF3-0E56-2D1A-6F29-EB46F59D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1923-BF62-5A4D-BF4A-2E07B3A89C84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23BEA-CFE9-FECB-30E3-5C037D1C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DD428-D7F2-5063-461B-EEAF49A8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6883-40E8-8148-947E-C265604C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FBC2-3797-7CF4-06AE-13BC4DC1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1899E-56D1-F4B6-BF38-891332D96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44391-B857-C01F-397B-8FA70FE35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05F60-5DBD-0446-C0E7-601B173C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1923-BF62-5A4D-BF4A-2E07B3A89C84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BE1D2-FFD7-C961-B2B8-6796FC03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275DC-BBAD-87E3-1839-A4DB6D24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6883-40E8-8148-947E-C265604C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7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C3B2-D4F7-C056-D184-4E1FF32E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0291-7708-03B0-219E-5712912F7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ABFBF-08A6-88B6-36E4-69B3E9B3B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16A66-E91E-4985-69BB-ECCCF3744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3FC93-2BA1-39D9-94B2-5165FBF51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DC1E9-7D54-2DD8-0176-3F8EC2C6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1923-BF62-5A4D-BF4A-2E07B3A89C84}" type="datetimeFigureOut">
              <a:rPr lang="en-US" smtClean="0"/>
              <a:t>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B56D0-28BF-AF89-851E-4AA00DFF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9B961-DA0A-740F-C790-386F309B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6883-40E8-8148-947E-C265604C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3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C9CE-8DE7-EC7E-ED1A-28853340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0765F-CD39-CFEE-0D10-3A37AA5C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1923-BF62-5A4D-BF4A-2E07B3A89C84}" type="datetimeFigureOut">
              <a:rPr lang="en-US" smtClean="0"/>
              <a:t>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A17F9-C3C4-DD92-A7E1-1B6FEB30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FA88F-40E9-AF33-2351-05F8F2EF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6883-40E8-8148-947E-C265604C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1CAEC-94DF-3AAD-CD31-51ED5A8C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1923-BF62-5A4D-BF4A-2E07B3A89C84}" type="datetimeFigureOut">
              <a:rPr lang="en-US" smtClean="0"/>
              <a:t>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68216-4648-6C0B-21D4-CB969FE7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0C183-9C7B-4709-B78C-C760A43A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6883-40E8-8148-947E-C265604C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6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B3D4-578E-BB73-F3A2-682E76F3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8A61-10D7-5243-EEC1-2F39FA72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7F5C4-D79A-306E-2AB6-7837C95AA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4C867-A597-AED9-F982-D8FB227F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1923-BF62-5A4D-BF4A-2E07B3A89C84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10CF1-901E-0873-C37F-00A0A518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D4A5F-A31F-6594-0C17-7A5E8192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6883-40E8-8148-947E-C265604C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4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33B-0450-C845-F8F2-3CF6EF7C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E6ED8-7672-8F93-E61F-659D037AB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217AC-22BE-2EF2-4642-51CC2CF64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5C691-3C11-6491-CC0B-F493AC1AC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1923-BF62-5A4D-BF4A-2E07B3A89C84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E4173-A69A-272D-2630-9AB7A6C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C6BA5-A7C6-1D1D-DF15-FBE00761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6883-40E8-8148-947E-C265604C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2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84FCF-F24D-FF2E-A557-153948E5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55CC4-C195-E0B6-F765-78026720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9C167-BB29-7EBE-1E14-800E47C31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C11923-BF62-5A4D-BF4A-2E07B3A89C84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CD957-3C61-D089-87FF-5ED650AE6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A39E8-5BDA-C64A-A3EF-A66F09E63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26883-40E8-8148-947E-C265604C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3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F2D450-368F-5614-DA05-018226FE6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44101"/>
              </p:ext>
            </p:extLst>
          </p:nvPr>
        </p:nvGraphicFramePr>
        <p:xfrm>
          <a:off x="2032000" y="719665"/>
          <a:ext cx="4114803" cy="4114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829">
                  <a:extLst>
                    <a:ext uri="{9D8B030D-6E8A-4147-A177-3AD203B41FA5}">
                      <a16:colId xmlns:a16="http://schemas.microsoft.com/office/drawing/2014/main" val="2592173476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1179052734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956887115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389306960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1390653655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3015564414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863251706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37920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280953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000551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803363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137353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75615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202703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D59A11-8DB1-093C-58FC-9AC14D587DE1}"/>
              </a:ext>
            </a:extLst>
          </p:cNvPr>
          <p:cNvCxnSpPr>
            <a:cxnSpLocks/>
          </p:cNvCxnSpPr>
          <p:nvPr/>
        </p:nvCxnSpPr>
        <p:spPr>
          <a:xfrm flipV="1">
            <a:off x="2032000" y="719665"/>
            <a:ext cx="4114803" cy="4114803"/>
          </a:xfrm>
          <a:prstGeom prst="line">
            <a:avLst/>
          </a:prstGeom>
          <a:ln w="63500">
            <a:solidFill>
              <a:srgbClr val="6B226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04EACF-22CB-7087-0882-089536507930}"/>
              </a:ext>
            </a:extLst>
          </p:cNvPr>
          <p:cNvCxnSpPr>
            <a:cxnSpLocks/>
          </p:cNvCxnSpPr>
          <p:nvPr/>
        </p:nvCxnSpPr>
        <p:spPr>
          <a:xfrm flipV="1">
            <a:off x="2031994" y="691089"/>
            <a:ext cx="0" cy="4143379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7D4795-4E11-C2EA-4BA7-C950827350C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031999" y="719665"/>
            <a:ext cx="3969661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273817-EA0F-07DD-F14A-DE624921C8A8}"/>
              </a:ext>
            </a:extLst>
          </p:cNvPr>
          <p:cNvSpPr/>
          <p:nvPr/>
        </p:nvSpPr>
        <p:spPr>
          <a:xfrm>
            <a:off x="6001660" y="573361"/>
            <a:ext cx="290286" cy="2926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9EBD28-31E6-DB24-3050-6E3C406DB299}"/>
              </a:ext>
            </a:extLst>
          </p:cNvPr>
          <p:cNvSpPr/>
          <p:nvPr/>
        </p:nvSpPr>
        <p:spPr>
          <a:xfrm>
            <a:off x="1886857" y="4688164"/>
            <a:ext cx="290286" cy="2926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0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Hosen, Jacob Daniel</dc:creator>
  <cp:lastModifiedBy>Hosen, Jacob Daniel</cp:lastModifiedBy>
  <cp:revision>1</cp:revision>
  <dcterms:created xsi:type="dcterms:W3CDTF">2024-02-11T14:25:03Z</dcterms:created>
  <dcterms:modified xsi:type="dcterms:W3CDTF">2024-02-11T14:32:22Z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2024-02-11T14:32:16Z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97ecb87f-d141-4159-b4f4-d314433ed02e</vt:lpwstr>
  </property>
  <property fmtid="{D5CDD505-2E9C-101B-9397-08002B2CF9AE}" pid="8" name="MSIP_Label_4044bd30-2ed7-4c9d-9d12-46200872a97b_ContentBits">
    <vt:lpwstr>0</vt:lpwstr>
  </property>
</Properties>
</file>