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3716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06"/>
  </p:normalViewPr>
  <p:slideViewPr>
    <p:cSldViewPr snapToGrid="0">
      <p:cViewPr>
        <p:scale>
          <a:sx n="44" d="100"/>
          <a:sy n="44" d="100"/>
        </p:scale>
        <p:origin x="2832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46133"/>
            <a:ext cx="116586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282989"/>
            <a:ext cx="102870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4287-59B6-8A42-AC07-0C7D639ACEC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4B97-8663-6348-B3C2-397C19B08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3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4287-59B6-8A42-AC07-0C7D639ACEC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4B97-8663-6348-B3C2-397C19B08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3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35517"/>
            <a:ext cx="295751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35517"/>
            <a:ext cx="870108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4287-59B6-8A42-AC07-0C7D639ACEC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4B97-8663-6348-B3C2-397C19B08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1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4287-59B6-8A42-AC07-0C7D639ACEC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4B97-8663-6348-B3C2-397C19B08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9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507618"/>
            <a:ext cx="1183005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731215"/>
            <a:ext cx="1183005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82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82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4287-59B6-8A42-AC07-0C7D639ACEC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4B97-8663-6348-B3C2-397C19B08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677584"/>
            <a:ext cx="58293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677584"/>
            <a:ext cx="58293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4287-59B6-8A42-AC07-0C7D639ACEC0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4B97-8663-6348-B3C2-397C19B08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535519"/>
            <a:ext cx="1183005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465706"/>
            <a:ext cx="5802510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674110"/>
            <a:ext cx="580251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465706"/>
            <a:ext cx="583108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674110"/>
            <a:ext cx="583108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4287-59B6-8A42-AC07-0C7D639ACEC0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4B97-8663-6348-B3C2-397C19B08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7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4287-59B6-8A42-AC07-0C7D639ACEC0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4B97-8663-6348-B3C2-397C19B08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4287-59B6-8A42-AC07-0C7D639ACEC0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4B97-8663-6348-B3C2-397C19B08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5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70560"/>
            <a:ext cx="442376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1448226"/>
            <a:ext cx="694372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17520"/>
            <a:ext cx="442376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4287-59B6-8A42-AC07-0C7D639ACEC0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4B97-8663-6348-B3C2-397C19B08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70560"/>
            <a:ext cx="442376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1448226"/>
            <a:ext cx="694372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17520"/>
            <a:ext cx="442376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4287-59B6-8A42-AC07-0C7D639ACEC0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4B97-8663-6348-B3C2-397C19B08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35519"/>
            <a:ext cx="1183005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677584"/>
            <a:ext cx="1183005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322649"/>
            <a:ext cx="30861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E14287-59B6-8A42-AC07-0C7D639ACEC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9322649"/>
            <a:ext cx="46291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322649"/>
            <a:ext cx="30861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8E4B97-8663-6348-B3C2-397C19B08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6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44BFA3DE-ED88-A69D-4A72-5E597D5D2C18}"/>
              </a:ext>
            </a:extLst>
          </p:cNvPr>
          <p:cNvSpPr/>
          <p:nvPr/>
        </p:nvSpPr>
        <p:spPr>
          <a:xfrm>
            <a:off x="282679" y="398206"/>
            <a:ext cx="13139057" cy="90024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00" dirty="0">
              <a:latin typeface="Helvetica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5A3B19-02D2-C7C9-0E58-454671022648}"/>
              </a:ext>
            </a:extLst>
          </p:cNvPr>
          <p:cNvSpPr>
            <a:spLocks noChangeAspect="1"/>
          </p:cNvSpPr>
          <p:nvPr/>
        </p:nvSpPr>
        <p:spPr>
          <a:xfrm>
            <a:off x="2889799" y="1724387"/>
            <a:ext cx="3261406" cy="30224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00" dirty="0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DD0EDD-240A-60F5-8662-649D8E321512}"/>
              </a:ext>
            </a:extLst>
          </p:cNvPr>
          <p:cNvSpPr>
            <a:spLocks noChangeAspect="1"/>
          </p:cNvSpPr>
          <p:nvPr/>
        </p:nvSpPr>
        <p:spPr>
          <a:xfrm>
            <a:off x="5559524" y="5866215"/>
            <a:ext cx="3261406" cy="30224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00" dirty="0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ECEBC2-EC62-9411-3ECE-E51A770889FD}"/>
              </a:ext>
            </a:extLst>
          </p:cNvPr>
          <p:cNvSpPr>
            <a:spLocks noChangeAspect="1"/>
          </p:cNvSpPr>
          <p:nvPr/>
        </p:nvSpPr>
        <p:spPr>
          <a:xfrm>
            <a:off x="8347865" y="1726264"/>
            <a:ext cx="3261406" cy="30224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00" dirty="0">
              <a:latin typeface="Helvetica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C89697-2C01-2100-33AF-65AE8B46BECD}"/>
              </a:ext>
            </a:extLst>
          </p:cNvPr>
          <p:cNvCxnSpPr>
            <a:cxnSpLocks/>
          </p:cNvCxnSpPr>
          <p:nvPr/>
        </p:nvCxnSpPr>
        <p:spPr>
          <a:xfrm>
            <a:off x="6302480" y="3235624"/>
            <a:ext cx="1926771" cy="1877"/>
          </a:xfrm>
          <a:prstGeom prst="straightConnector1">
            <a:avLst/>
          </a:prstGeom>
          <a:ln w="165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42D26-FF3D-C887-1DAB-968D62238967}"/>
              </a:ext>
            </a:extLst>
          </p:cNvPr>
          <p:cNvCxnSpPr>
            <a:cxnSpLocks/>
          </p:cNvCxnSpPr>
          <p:nvPr/>
        </p:nvCxnSpPr>
        <p:spPr>
          <a:xfrm>
            <a:off x="5333651" y="4746860"/>
            <a:ext cx="642259" cy="1294462"/>
          </a:xfrm>
          <a:prstGeom prst="straightConnector1">
            <a:avLst/>
          </a:prstGeom>
          <a:ln w="165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CF07CC-AC30-6364-94E1-BA17A574F8C2}"/>
              </a:ext>
            </a:extLst>
          </p:cNvPr>
          <p:cNvCxnSpPr>
            <a:cxnSpLocks/>
          </p:cNvCxnSpPr>
          <p:nvPr/>
        </p:nvCxnSpPr>
        <p:spPr>
          <a:xfrm flipH="1">
            <a:off x="8457849" y="4860976"/>
            <a:ext cx="951380" cy="1186917"/>
          </a:xfrm>
          <a:prstGeom prst="straightConnector1">
            <a:avLst/>
          </a:prstGeom>
          <a:ln w="165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65FCB4-47D2-F216-3F78-13A32C841B9C}"/>
              </a:ext>
            </a:extLst>
          </p:cNvPr>
          <p:cNvSpPr txBox="1"/>
          <p:nvPr/>
        </p:nvSpPr>
        <p:spPr>
          <a:xfrm>
            <a:off x="1414795" y="6633918"/>
            <a:ext cx="71686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b="1" dirty="0" err="1">
                <a:latin typeface="Helvetica" pitchFamily="2" charset="0"/>
              </a:rPr>
              <a:t>Ɣ</a:t>
            </a:r>
            <a:endParaRPr lang="en-US" sz="6500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6294B0-CEFE-743F-C518-B0AB49152C40}"/>
              </a:ext>
            </a:extLst>
          </p:cNvPr>
          <p:cNvSpPr txBox="1"/>
          <p:nvPr/>
        </p:nvSpPr>
        <p:spPr>
          <a:xfrm>
            <a:off x="9046807" y="5435328"/>
            <a:ext cx="68800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b="1" dirty="0">
                <a:latin typeface="Helvetica" pitchFamily="2" charset="0"/>
              </a:rPr>
              <a:t>β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CC0F37-4217-48D4-466D-09C7F896112B}"/>
              </a:ext>
            </a:extLst>
          </p:cNvPr>
          <p:cNvSpPr txBox="1"/>
          <p:nvPr/>
        </p:nvSpPr>
        <p:spPr>
          <a:xfrm>
            <a:off x="4783500" y="5416147"/>
            <a:ext cx="68800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b="1" dirty="0">
                <a:latin typeface="Helvetica" pitchFamily="2" charset="0"/>
              </a:rPr>
              <a:t>β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16D80D-A91D-2384-0529-CCB498F8C368}"/>
              </a:ext>
            </a:extLst>
          </p:cNvPr>
          <p:cNvSpPr txBox="1"/>
          <p:nvPr/>
        </p:nvSpPr>
        <p:spPr>
          <a:xfrm>
            <a:off x="6990789" y="2017213"/>
            <a:ext cx="68800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b="1" dirty="0">
                <a:latin typeface="Helvetica" pitchFamily="2" charset="0"/>
              </a:rPr>
              <a:t>β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DDC956-D02B-3287-9D13-7F4BA999E0E9}"/>
              </a:ext>
            </a:extLst>
          </p:cNvPr>
          <p:cNvSpPr txBox="1"/>
          <p:nvPr/>
        </p:nvSpPr>
        <p:spPr>
          <a:xfrm>
            <a:off x="8650450" y="7658978"/>
            <a:ext cx="69442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b="1" dirty="0">
                <a:latin typeface="Helvetica" pitchFamily="2" charset="0"/>
              </a:rPr>
              <a:t>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A767DD-63E2-4589-BCE2-7AA7D765ECFB}"/>
              </a:ext>
            </a:extLst>
          </p:cNvPr>
          <p:cNvSpPr txBox="1"/>
          <p:nvPr/>
        </p:nvSpPr>
        <p:spPr>
          <a:xfrm>
            <a:off x="2186920" y="1724387"/>
            <a:ext cx="69442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b="1" dirty="0">
                <a:latin typeface="Helvetica" pitchFamily="2" charset="0"/>
              </a:rPr>
              <a:t>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A8EBC0-83A0-C76B-8D38-46BD60AF4417}"/>
              </a:ext>
            </a:extLst>
          </p:cNvPr>
          <p:cNvSpPr txBox="1"/>
          <p:nvPr/>
        </p:nvSpPr>
        <p:spPr>
          <a:xfrm>
            <a:off x="11437510" y="1724387"/>
            <a:ext cx="69442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b="1" dirty="0">
                <a:latin typeface="Helvetica" pitchFamily="2" charset="0"/>
              </a:rPr>
              <a:t>α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41D741DD-AB9B-1AF2-46AB-41DD05A48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0174" y="2477697"/>
            <a:ext cx="1738993" cy="486918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1C07ED0-C4AF-EAF4-A71A-112F49A41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5924" y="3037373"/>
            <a:ext cx="1738993" cy="48691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40072F63-E799-D841-ADF0-41BAAF0D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174" y="3583545"/>
            <a:ext cx="1738993" cy="486918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124AB67E-30F8-0197-EABD-40BD656A0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5319" y="2234238"/>
            <a:ext cx="1738993" cy="486918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F8FB29D-E76E-345A-73EC-0EF1958F6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6368" y="8060408"/>
            <a:ext cx="1738993" cy="486918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79A6B4C8-4810-347F-5139-755F9BDD7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7862" y="1959175"/>
            <a:ext cx="1825280" cy="623029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714C462C-E4BC-6BE7-8139-3909DE939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8378" y="2705767"/>
            <a:ext cx="1825280" cy="623029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B66A5F97-546E-E219-22A3-282BBE2CD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2228" y="2952990"/>
            <a:ext cx="1825280" cy="623029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AD18015-4B13-EB89-FB8C-F18319EAE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3539" y="3412830"/>
            <a:ext cx="1825280" cy="623029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F50DFAD-22D0-A431-4164-1F3186EA2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4462" y="6344170"/>
            <a:ext cx="2152650" cy="493674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C2377B2-6255-0102-62DE-9ABE94357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6172" y="6799724"/>
            <a:ext cx="2152650" cy="493674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7AAE18B-74EA-3CFF-EE4B-B71263763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8188" y="7349409"/>
            <a:ext cx="2152650" cy="49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Hosen, Jacob Daniel</dc:creator>
  <cp:lastModifiedBy>Hosen, Jacob Daniel</cp:lastModifiedBy>
  <cp:revision>5</cp:revision>
  <dcterms:created xsi:type="dcterms:W3CDTF">2024-02-09T05:49:54Z</dcterms:created>
  <dcterms:modified xsi:type="dcterms:W3CDTF">2024-02-09T06:06:41Z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2024-02-09T05:51:31Z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ca4a68c2-d08b-44dd-ae2e-1884b71509ee</vt:lpwstr>
  </property>
  <property fmtid="{D5CDD505-2E9C-101B-9397-08002B2CF9AE}" pid="8" name="MSIP_Label_4044bd30-2ed7-4c9d-9d12-46200872a97b_ContentBits">
    <vt:lpwstr>0</vt:lpwstr>
  </property>
</Properties>
</file>