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10" autoAdjust="0"/>
    <p:restoredTop sz="85696" autoAdjust="0"/>
  </p:normalViewPr>
  <p:slideViewPr>
    <p:cSldViewPr snapToGrid="0">
      <p:cViewPr varScale="1">
        <p:scale>
          <a:sx n="80" d="100"/>
          <a:sy n="80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3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</a:rPr>
              <a:t>Facebook News Article analysis by Category for the first half of 2020.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LIKEs, Shares, Comments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Emotional Reactions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Clickbait Status</a:t>
            </a:r>
          </a:p>
        </p:txBody>
      </p:sp>
    </p:spTree>
    <p:extLst>
      <p:ext uri="{BB962C8B-B14F-4D97-AF65-F5344CB8AC3E}">
        <p14:creationId xmlns:p14="http://schemas.microsoft.com/office/powerpoint/2010/main" val="302093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+mj-lt"/>
                <a:cs typeface="+mj-cs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 err="1">
                <a:solidFill>
                  <a:schemeClr val="accent1"/>
                </a:solidFill>
                <a:latin typeface="+mn-lt"/>
                <a:cs typeface="+mn-cs"/>
              </a:rPr>
              <a:t>Buzzsumo</a:t>
            </a:r>
            <a:r>
              <a:rPr lang="en-US" sz="1700" dirty="0">
                <a:solidFill>
                  <a:schemeClr val="accent1"/>
                </a:solidFill>
                <a:latin typeface="+mn-lt"/>
                <a:cs typeface="+mn-cs"/>
              </a:rPr>
              <a:t> website search for top performing news articles in 10 different categories.</a:t>
            </a:r>
          </a:p>
          <a:p>
            <a:r>
              <a:rPr lang="en-US" sz="1700" dirty="0">
                <a:solidFill>
                  <a:schemeClr val="accent2"/>
                </a:solidFill>
                <a:latin typeface="+mn-lt"/>
                <a:cs typeface="+mn-cs"/>
              </a:rPr>
              <a:t>10,000 Most popular news articles on Facebook and other social media during the past 6 months.</a:t>
            </a:r>
          </a:p>
          <a:p>
            <a:r>
              <a:rPr lang="en-US" sz="1700" dirty="0">
                <a:solidFill>
                  <a:schemeClr val="accent6"/>
                </a:solidFill>
                <a:latin typeface="+mn-lt"/>
                <a:cs typeface="+mn-cs"/>
              </a:rPr>
              <a:t>6 General categories - (Entertainment, Food, Health, Politics, Science, Sports) </a:t>
            </a:r>
          </a:p>
          <a:p>
            <a:r>
              <a:rPr lang="en-US" sz="1700" dirty="0">
                <a:solidFill>
                  <a:srgbClr val="C00000"/>
                </a:solidFill>
                <a:latin typeface="+mn-lt"/>
                <a:cs typeface="+mn-cs"/>
              </a:rPr>
              <a:t>4 Specific “Hot Button” categories during the first half of 2020. - (</a:t>
            </a:r>
            <a:r>
              <a:rPr lang="en-US" sz="1700" dirty="0" err="1">
                <a:solidFill>
                  <a:srgbClr val="C00000"/>
                </a:solidFill>
                <a:latin typeface="+mn-lt"/>
                <a:cs typeface="+mn-cs"/>
              </a:rPr>
              <a:t>Covid</a:t>
            </a:r>
            <a:r>
              <a:rPr lang="en-US" sz="1700" dirty="0">
                <a:solidFill>
                  <a:srgbClr val="C00000"/>
                </a:solidFill>
                <a:latin typeface="+mn-lt"/>
                <a:cs typeface="+mn-cs"/>
              </a:rPr>
              <a:t>, BLM, Trump, Biden)</a:t>
            </a:r>
          </a:p>
          <a:p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10 .csv files were exported for each category and used for our analysis.</a:t>
            </a:r>
          </a:p>
          <a:p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15EDAD-D36D-4176-90B3-1B6E675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1041096"/>
            <a:ext cx="4772455" cy="1468447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1A136EC-9C65-4957-AF51-F8322656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13" y="3574393"/>
            <a:ext cx="3571444" cy="21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Overall  Facebook </a:t>
            </a:r>
            <a:b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Shares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8" y="130386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+mn-lt"/>
                <a:cs typeface="+mn-cs"/>
              </a:rPr>
              <a:t>Covid</a:t>
            </a:r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 Articles Dominate the first half of 2020.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Trump has more than twice as many shares as Biden.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Entertainment is very popular.</a:t>
            </a:r>
          </a:p>
        </p:txBody>
      </p:sp>
      <p:pic>
        <p:nvPicPr>
          <p:cNvPr id="74" name="Picture 7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5769DA-8649-4B13-88F3-2D7E455E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98" y="491260"/>
            <a:ext cx="1764780" cy="1469887"/>
          </a:xfrm>
          <a:prstGeom prst="rect">
            <a:avLst/>
          </a:prstGeom>
        </p:spPr>
      </p:pic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70D52-7380-4A08-9229-97E63D57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" y="2285998"/>
            <a:ext cx="753356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0BCBA-DC82-49C8-9172-D84835C7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" y="120316"/>
            <a:ext cx="11923295" cy="66294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70BF419-2F31-435F-8646-6C3A6880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37" y="3056021"/>
            <a:ext cx="3356810" cy="26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59-8CD8-47AF-8B6E-C3CB452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Biden vs. Trump </a:t>
            </a:r>
            <a:br>
              <a:rPr lang="en-US" dirty="0"/>
            </a:br>
            <a:r>
              <a:rPr lang="en-US" dirty="0"/>
              <a:t>emotional reactions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27B4805-EAC9-41AF-8954-C60382C26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0839" y="1997240"/>
            <a:ext cx="4905889" cy="4247147"/>
          </a:xfr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3D2666D8-90F9-4A10-9500-B83FF32504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85220" y="1997240"/>
            <a:ext cx="4751405" cy="4247147"/>
          </a:xfrm>
        </p:spPr>
      </p:pic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FD50D0C-C668-474D-A880-713C494B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4966516"/>
            <a:ext cx="1822314" cy="1913021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9F4E6DD-F29F-4C03-86F7-DB9698550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52" y="4944979"/>
            <a:ext cx="1822314" cy="1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56A9-E514-46CB-A11C-75F20F5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8681"/>
          </a:xfrm>
        </p:spPr>
        <p:txBody>
          <a:bodyPr>
            <a:normAutofit fontScale="90000"/>
          </a:bodyPr>
          <a:lstStyle/>
          <a:p>
            <a:r>
              <a:rPr lang="en-US" dirty="0"/>
              <a:t>Facebook Article Shares Compared</a:t>
            </a:r>
            <a:br>
              <a:rPr lang="en-US" dirty="0"/>
            </a:br>
            <a:r>
              <a:rPr lang="en-US" dirty="0"/>
              <a:t> to Emotional Reactions.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416A0E9-3D15-4525-A176-A76B221E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" y="1877064"/>
            <a:ext cx="3886200" cy="262974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771C6-974E-459A-ACE4-914B1BF2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296" y="1877064"/>
            <a:ext cx="3886198" cy="262974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E2ECD-29D6-4D9F-B732-B692E5810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856" y="1877064"/>
            <a:ext cx="4100287" cy="262974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54A15-F225-4338-8EEF-41A2449D6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917" y="4491280"/>
            <a:ext cx="4100287" cy="2366719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58B8F2FC-86B3-48D2-9DEB-5B07D5EA7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506806"/>
            <a:ext cx="4295274" cy="235119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2E5908A-26AC-4B95-9F8D-26B9E4A20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977" y="2151899"/>
            <a:ext cx="794084" cy="662297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3507B-A02D-4632-BA7D-549D39073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496" y="2151899"/>
            <a:ext cx="894049" cy="69715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3C737E-AF11-41A9-B2B0-E1D26E28D5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5825" y="2134471"/>
            <a:ext cx="894049" cy="69715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EFD11BEC-A872-46BD-9D7C-A6E5D1FD5A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0838" y="4753033"/>
            <a:ext cx="794084" cy="662297"/>
          </a:xfrm>
          <a:prstGeom prst="rect">
            <a:avLst/>
          </a:prstGeom>
        </p:spPr>
      </p:pic>
      <p:pic>
        <p:nvPicPr>
          <p:cNvPr id="31" name="Picture 3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A058867-9D1B-49AD-AF62-C8042384F3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3470" y="4754673"/>
            <a:ext cx="794084" cy="618486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F280674E-8078-451D-8469-8B5C6E37C5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9953" y="702156"/>
            <a:ext cx="2205872" cy="10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540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156</Words>
  <Application>Microsoft Office PowerPoint</Application>
  <PresentationFormat>Widescreen</PresentationFormat>
  <Paragraphs>16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Gill Sans MT</vt:lpstr>
      <vt:lpstr>Segoe UI</vt:lpstr>
      <vt:lpstr>Segoe UI Light</vt:lpstr>
      <vt:lpstr>Segoe UI Semilight</vt:lpstr>
      <vt:lpstr>Wingdings 2</vt:lpstr>
      <vt:lpstr>Dividend</vt:lpstr>
      <vt:lpstr>QuickStarter Theme</vt:lpstr>
      <vt:lpstr>Facebook News Article analysis by Category for the first half of 2020.</vt:lpstr>
      <vt:lpstr>Data Set</vt:lpstr>
      <vt:lpstr>Overall  Facebook  Shares</vt:lpstr>
      <vt:lpstr>PowerPoint Presentation</vt:lpstr>
      <vt:lpstr>Biden vs. Trump  emotional reactions</vt:lpstr>
      <vt:lpstr>Facebook Article Shares Compared  to Emotional Reactions.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News Article analysis by Category for the first half of 2020.</dc:title>
  <dc:creator>Benjamin Davis</dc:creator>
  <cp:lastModifiedBy>Benjamin Davis</cp:lastModifiedBy>
  <cp:revision>7</cp:revision>
  <dcterms:created xsi:type="dcterms:W3CDTF">2020-07-22T22:56:16Z</dcterms:created>
  <dcterms:modified xsi:type="dcterms:W3CDTF">2020-07-22T23:37:58Z</dcterms:modified>
</cp:coreProperties>
</file>