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93" r:id="rId1"/>
    <p:sldMasterId id="2147483695" r:id="rId2"/>
  </p:sldMasterIdLst>
  <p:notesMasterIdLst>
    <p:notesMasterId r:id="rId18"/>
  </p:notesMasterIdLst>
  <p:sldIdLst>
    <p:sldId id="256" r:id="rId3"/>
    <p:sldId id="257" r:id="rId4"/>
    <p:sldId id="259" r:id="rId5"/>
    <p:sldId id="260" r:id="rId6"/>
    <p:sldId id="275" r:id="rId7"/>
    <p:sldId id="262" r:id="rId8"/>
    <p:sldId id="276" r:id="rId9"/>
    <p:sldId id="277" r:id="rId10"/>
    <p:sldId id="278" r:id="rId11"/>
    <p:sldId id="286" r:id="rId12"/>
    <p:sldId id="285" r:id="rId13"/>
    <p:sldId id="263" r:id="rId14"/>
    <p:sldId id="279" r:id="rId15"/>
    <p:sldId id="280" r:id="rId16"/>
    <p:sldId id="287" r:id="rId17"/>
  </p:sldIdLst>
  <p:sldSz cx="9144000" cy="5143500" type="screen16x9"/>
  <p:notesSz cx="6858000" cy="9144000"/>
  <p:embeddedFontLst>
    <p:embeddedFont>
      <p:font typeface="Montserrat" pitchFamily="2" charset="77"/>
      <p:regular r:id="rId19"/>
      <p:bold r:id="rId20"/>
      <p:italic r:id="rId21"/>
      <p:boldItalic r:id="rId22"/>
    </p:embeddedFont>
    <p:embeddedFont>
      <p:font typeface="Montserrat Light" pitchFamily="2" charset="77"/>
      <p:regular r:id="rId23"/>
      <p:bold r:id="rId24"/>
      <p:italic r:id="rId25"/>
      <p:boldItalic r:id="rId26"/>
    </p:embeddedFont>
    <p:embeddedFont>
      <p:font typeface="Roboto" panose="02000000000000000000" pitchFamily="2" charset="0"/>
      <p:regular r:id="rId27"/>
      <p:bold r:id="rId28"/>
      <p:italic r:id="rId29"/>
      <p:boldItalic r:id="rId30"/>
    </p:embeddedFont>
    <p:embeddedFont>
      <p:font typeface="Roboto Black" panose="02000000000000000000" pitchFamily="2" charset="0"/>
      <p:bold r:id="rId31"/>
      <p:italic r:id="rId32"/>
      <p:boldItalic r:id="rId33"/>
    </p:embeddedFont>
    <p:embeddedFont>
      <p:font typeface="Roboto Medium"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85"/>
  </p:normalViewPr>
  <p:slideViewPr>
    <p:cSldViewPr snapToGrid="0" snapToObjects="1">
      <p:cViewPr varScale="1">
        <p:scale>
          <a:sx n="103" d="100"/>
          <a:sy n="103" d="100"/>
        </p:scale>
        <p:origin x="168" y="43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viewProps" Target="viewProps.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5be374846e_0_17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5be374846e_0_17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400" dirty="0">
              <a:solidFill>
                <a:schemeClr val="dk1"/>
              </a:solidFill>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613f62b9b2_0_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613f62b9b2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400" dirty="0">
              <a:latin typeface="Roboto"/>
              <a:ea typeface="Roboto"/>
              <a:cs typeface="Roboto"/>
              <a:sym typeface="Roboto"/>
            </a:endParaRPr>
          </a:p>
        </p:txBody>
      </p:sp>
    </p:spTree>
    <p:extLst>
      <p:ext uri="{BB962C8B-B14F-4D97-AF65-F5344CB8AC3E}">
        <p14:creationId xmlns:p14="http://schemas.microsoft.com/office/powerpoint/2010/main" val="2797816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613f62b9b2_0_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613f62b9b2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400" dirty="0">
              <a:latin typeface="Roboto"/>
              <a:ea typeface="Roboto"/>
              <a:cs typeface="Roboto"/>
              <a:sym typeface="Roboto"/>
            </a:endParaRPr>
          </a:p>
        </p:txBody>
      </p:sp>
    </p:spTree>
    <p:extLst>
      <p:ext uri="{BB962C8B-B14F-4D97-AF65-F5344CB8AC3E}">
        <p14:creationId xmlns:p14="http://schemas.microsoft.com/office/powerpoint/2010/main" val="14674044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613f62b9b2_0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613f62b9b2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400" dirty="0">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613f62b9b2_0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613f62b9b2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i="0" u="none" strike="noStrike" cap="none" dirty="0">
                <a:solidFill>
                  <a:srgbClr val="000000"/>
                </a:solidFill>
                <a:effectLst/>
                <a:latin typeface="Arial"/>
                <a:ea typeface="Arial"/>
                <a:cs typeface="Arial"/>
                <a:sym typeface="Arial"/>
              </a:rPr>
              <a:t>Precision</a:t>
            </a:r>
            <a:r>
              <a:rPr lang="en-US" sz="1100" b="0" i="0" u="none" strike="noStrike" cap="none" dirty="0">
                <a:solidFill>
                  <a:srgbClr val="000000"/>
                </a:solidFill>
                <a:effectLst/>
                <a:latin typeface="Arial"/>
                <a:ea typeface="Arial"/>
                <a:cs typeface="Arial"/>
                <a:sym typeface="Arial"/>
              </a:rPr>
              <a:t> is defined as the ratio between all the instances that were </a:t>
            </a:r>
            <a:r>
              <a:rPr lang="en-US" sz="1100" b="1" i="0" u="none" strike="noStrike" cap="none" dirty="0">
                <a:solidFill>
                  <a:srgbClr val="000000"/>
                </a:solidFill>
                <a:effectLst/>
                <a:latin typeface="Arial"/>
                <a:ea typeface="Arial"/>
                <a:cs typeface="Arial"/>
                <a:sym typeface="Arial"/>
              </a:rPr>
              <a:t>correctly classified</a:t>
            </a:r>
            <a:r>
              <a:rPr lang="en-US" sz="1100" b="0" i="0" u="none" strike="noStrike" cap="none" dirty="0">
                <a:solidFill>
                  <a:srgbClr val="000000"/>
                </a:solidFill>
                <a:effectLst/>
                <a:latin typeface="Arial"/>
                <a:ea typeface="Arial"/>
                <a:cs typeface="Arial"/>
                <a:sym typeface="Arial"/>
              </a:rPr>
              <a:t> in the positive class against the </a:t>
            </a:r>
            <a:r>
              <a:rPr lang="en-US" sz="1100" b="1" i="0" u="none" strike="noStrike" cap="none" dirty="0">
                <a:solidFill>
                  <a:srgbClr val="000000"/>
                </a:solidFill>
                <a:effectLst/>
                <a:latin typeface="Arial"/>
                <a:ea typeface="Arial"/>
                <a:cs typeface="Arial"/>
                <a:sym typeface="Arial"/>
              </a:rPr>
              <a:t>total number</a:t>
            </a:r>
            <a:r>
              <a:rPr lang="en-US" sz="1100" b="0" i="0" u="none" strike="noStrike" cap="none" dirty="0">
                <a:solidFill>
                  <a:srgbClr val="000000"/>
                </a:solidFill>
                <a:effectLst/>
                <a:latin typeface="Arial"/>
                <a:ea typeface="Arial"/>
                <a:cs typeface="Arial"/>
                <a:sym typeface="Arial"/>
              </a:rPr>
              <a:t> of instances classified in the positive class. In other words, it's the percentage of the instances classified in the positive class that is actually right.</a:t>
            </a:r>
          </a:p>
          <a:p>
            <a:pPr marL="0" lvl="0" indent="0" algn="l" rtl="0">
              <a:spcBef>
                <a:spcPts val="0"/>
              </a:spcBef>
              <a:spcAft>
                <a:spcPts val="0"/>
              </a:spcAft>
              <a:buNone/>
            </a:pPr>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r>
              <a:rPr lang="en-US" sz="1100" b="1" i="0" u="none" strike="noStrike" cap="none" dirty="0">
                <a:solidFill>
                  <a:srgbClr val="000000"/>
                </a:solidFill>
                <a:effectLst/>
                <a:latin typeface="Arial"/>
                <a:ea typeface="Arial"/>
                <a:cs typeface="Arial"/>
                <a:sym typeface="Arial"/>
              </a:rPr>
              <a:t>Recall</a:t>
            </a:r>
            <a:r>
              <a:rPr lang="en-US" sz="1100" b="0" i="0" u="none" strike="noStrike" cap="none" dirty="0">
                <a:solidFill>
                  <a:srgbClr val="000000"/>
                </a:solidFill>
                <a:effectLst/>
                <a:latin typeface="Arial"/>
                <a:ea typeface="Arial"/>
                <a:cs typeface="Arial"/>
                <a:sym typeface="Arial"/>
              </a:rPr>
              <a:t> is defined as the ratio between all the instances that were correctly classified in the positive class against the total number of actual members of the positive class. In other words, it tells you how many of the total numbers of positive instances were correctly classified.</a:t>
            </a:r>
          </a:p>
          <a:p>
            <a:pPr marL="0" lvl="0" indent="0" algn="l" rtl="0">
              <a:spcBef>
                <a:spcPts val="0"/>
              </a:spcBef>
              <a:spcAft>
                <a:spcPts val="0"/>
              </a:spcAft>
              <a:buNone/>
            </a:pPr>
            <a:endParaRPr lang="en-US" sz="1100" b="0" i="0" u="none" strike="noStrike" cap="none" dirty="0">
              <a:solidFill>
                <a:srgbClr val="000000"/>
              </a:solidFill>
              <a:effectLst/>
              <a:latin typeface="Arial"/>
              <a:ea typeface="Roboto"/>
              <a:cs typeface="Arial"/>
              <a:sym typeface="Arial"/>
            </a:endParaRPr>
          </a:p>
          <a:p>
            <a:pPr marL="0" lvl="0" indent="0" algn="l" rtl="0">
              <a:spcBef>
                <a:spcPts val="0"/>
              </a:spcBef>
              <a:spcAft>
                <a:spcPts val="0"/>
              </a:spcAft>
              <a:buNone/>
            </a:pPr>
            <a:endParaRPr sz="2400" dirty="0">
              <a:latin typeface="Roboto"/>
              <a:ea typeface="Roboto"/>
              <a:cs typeface="Roboto"/>
              <a:sym typeface="Roboto"/>
            </a:endParaRPr>
          </a:p>
        </p:txBody>
      </p:sp>
    </p:spTree>
    <p:extLst>
      <p:ext uri="{BB962C8B-B14F-4D97-AF65-F5344CB8AC3E}">
        <p14:creationId xmlns:p14="http://schemas.microsoft.com/office/powerpoint/2010/main" val="2488434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613f62b9b2_0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613f62b9b2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i="0" u="none" strike="noStrike" cap="none" dirty="0">
                <a:solidFill>
                  <a:srgbClr val="000000"/>
                </a:solidFill>
                <a:effectLst/>
                <a:latin typeface="Arial"/>
                <a:ea typeface="Arial"/>
                <a:cs typeface="Arial"/>
                <a:sym typeface="Arial"/>
              </a:rPr>
              <a:t>Precision</a:t>
            </a:r>
            <a:r>
              <a:rPr lang="en-US" sz="1100" b="0" i="0" u="none" strike="noStrike" cap="none" dirty="0">
                <a:solidFill>
                  <a:srgbClr val="000000"/>
                </a:solidFill>
                <a:effectLst/>
                <a:latin typeface="Arial"/>
                <a:ea typeface="Arial"/>
                <a:cs typeface="Arial"/>
                <a:sym typeface="Arial"/>
              </a:rPr>
              <a:t> is defined as the ratio between all the instances that were </a:t>
            </a:r>
            <a:r>
              <a:rPr lang="en-US" sz="1100" b="1" i="0" u="none" strike="noStrike" cap="none" dirty="0">
                <a:solidFill>
                  <a:srgbClr val="000000"/>
                </a:solidFill>
                <a:effectLst/>
                <a:latin typeface="Arial"/>
                <a:ea typeface="Arial"/>
                <a:cs typeface="Arial"/>
                <a:sym typeface="Arial"/>
              </a:rPr>
              <a:t>correctly classified</a:t>
            </a:r>
            <a:r>
              <a:rPr lang="en-US" sz="1100" b="0" i="0" u="none" strike="noStrike" cap="none" dirty="0">
                <a:solidFill>
                  <a:srgbClr val="000000"/>
                </a:solidFill>
                <a:effectLst/>
                <a:latin typeface="Arial"/>
                <a:ea typeface="Arial"/>
                <a:cs typeface="Arial"/>
                <a:sym typeface="Arial"/>
              </a:rPr>
              <a:t> in the positive class against the </a:t>
            </a:r>
            <a:r>
              <a:rPr lang="en-US" sz="1100" b="1" i="0" u="none" strike="noStrike" cap="none" dirty="0">
                <a:solidFill>
                  <a:srgbClr val="000000"/>
                </a:solidFill>
                <a:effectLst/>
                <a:latin typeface="Arial"/>
                <a:ea typeface="Arial"/>
                <a:cs typeface="Arial"/>
                <a:sym typeface="Arial"/>
              </a:rPr>
              <a:t>total number</a:t>
            </a:r>
            <a:r>
              <a:rPr lang="en-US" sz="1100" b="0" i="0" u="none" strike="noStrike" cap="none" dirty="0">
                <a:solidFill>
                  <a:srgbClr val="000000"/>
                </a:solidFill>
                <a:effectLst/>
                <a:latin typeface="Arial"/>
                <a:ea typeface="Arial"/>
                <a:cs typeface="Arial"/>
                <a:sym typeface="Arial"/>
              </a:rPr>
              <a:t> of instances classified in the positive class. In other words, it's the percentage of the instances classified in the positive class that is actually right.</a:t>
            </a:r>
          </a:p>
          <a:p>
            <a:pPr marL="0" lvl="0" indent="0" algn="l" rtl="0">
              <a:spcBef>
                <a:spcPts val="0"/>
              </a:spcBef>
              <a:spcAft>
                <a:spcPts val="0"/>
              </a:spcAft>
              <a:buNone/>
            </a:pPr>
            <a:endParaRPr lang="en-US" sz="1100" b="0" i="0" u="none" strike="noStrike" cap="none" dirty="0">
              <a:solidFill>
                <a:srgbClr val="000000"/>
              </a:solidFill>
              <a:effectLst/>
              <a:latin typeface="Arial"/>
              <a:ea typeface="Roboto"/>
              <a:cs typeface="Arial"/>
              <a:sym typeface="Arial"/>
            </a:endParaRPr>
          </a:p>
          <a:p>
            <a:pPr marL="0" lvl="0" indent="0" algn="l" rtl="0">
              <a:spcBef>
                <a:spcPts val="0"/>
              </a:spcBef>
              <a:spcAft>
                <a:spcPts val="0"/>
              </a:spcAft>
              <a:buNone/>
            </a:pPr>
            <a:r>
              <a:rPr lang="en-US" sz="1100" b="1" i="0" u="none" strike="noStrike" cap="none" dirty="0">
                <a:solidFill>
                  <a:srgbClr val="000000"/>
                </a:solidFill>
                <a:effectLst/>
                <a:latin typeface="Arial"/>
                <a:ea typeface="Arial"/>
                <a:cs typeface="Arial"/>
                <a:sym typeface="Arial"/>
              </a:rPr>
              <a:t>Recall</a:t>
            </a:r>
            <a:r>
              <a:rPr lang="en-US" sz="1100" b="0" i="0" u="none" strike="noStrike" cap="none" dirty="0">
                <a:solidFill>
                  <a:srgbClr val="000000"/>
                </a:solidFill>
                <a:effectLst/>
                <a:latin typeface="Arial"/>
                <a:ea typeface="Arial"/>
                <a:cs typeface="Arial"/>
                <a:sym typeface="Arial"/>
              </a:rPr>
              <a:t> is defined as the ratio between all the instances that were correctly classified in the positive class against the total number of actual members of the positive class. In other words, it tells you how many of the total numbers of positive instances were correctly classified.</a:t>
            </a:r>
            <a:endParaRPr sz="2400" dirty="0">
              <a:latin typeface="Roboto"/>
              <a:ea typeface="Roboto"/>
              <a:cs typeface="Roboto"/>
              <a:sym typeface="Roboto"/>
            </a:endParaRPr>
          </a:p>
        </p:txBody>
      </p:sp>
    </p:spTree>
    <p:extLst>
      <p:ext uri="{BB962C8B-B14F-4D97-AF65-F5344CB8AC3E}">
        <p14:creationId xmlns:p14="http://schemas.microsoft.com/office/powerpoint/2010/main" val="224651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613f62b9b2_0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613f62b9b2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i="0" u="none" strike="noStrike" cap="none" dirty="0">
                <a:solidFill>
                  <a:srgbClr val="000000"/>
                </a:solidFill>
                <a:effectLst/>
                <a:latin typeface="Arial"/>
                <a:ea typeface="Arial"/>
                <a:cs typeface="Arial"/>
                <a:sym typeface="Arial"/>
              </a:rPr>
              <a:t>Precision</a:t>
            </a:r>
            <a:r>
              <a:rPr lang="en-US" sz="1100" b="0" i="0" u="none" strike="noStrike" cap="none" dirty="0">
                <a:solidFill>
                  <a:srgbClr val="000000"/>
                </a:solidFill>
                <a:effectLst/>
                <a:latin typeface="Arial"/>
                <a:ea typeface="Arial"/>
                <a:cs typeface="Arial"/>
                <a:sym typeface="Arial"/>
              </a:rPr>
              <a:t> is defined as the ratio between all the instances that were </a:t>
            </a:r>
            <a:r>
              <a:rPr lang="en-US" sz="1100" b="1" i="0" u="none" strike="noStrike" cap="none" dirty="0">
                <a:solidFill>
                  <a:srgbClr val="000000"/>
                </a:solidFill>
                <a:effectLst/>
                <a:latin typeface="Arial"/>
                <a:ea typeface="Arial"/>
                <a:cs typeface="Arial"/>
                <a:sym typeface="Arial"/>
              </a:rPr>
              <a:t>correctly classified</a:t>
            </a:r>
            <a:r>
              <a:rPr lang="en-US" sz="1100" b="0" i="0" u="none" strike="noStrike" cap="none" dirty="0">
                <a:solidFill>
                  <a:srgbClr val="000000"/>
                </a:solidFill>
                <a:effectLst/>
                <a:latin typeface="Arial"/>
                <a:ea typeface="Arial"/>
                <a:cs typeface="Arial"/>
                <a:sym typeface="Arial"/>
              </a:rPr>
              <a:t> in the positive class against the </a:t>
            </a:r>
            <a:r>
              <a:rPr lang="en-US" sz="1100" b="1" i="0" u="none" strike="noStrike" cap="none" dirty="0">
                <a:solidFill>
                  <a:srgbClr val="000000"/>
                </a:solidFill>
                <a:effectLst/>
                <a:latin typeface="Arial"/>
                <a:ea typeface="Arial"/>
                <a:cs typeface="Arial"/>
                <a:sym typeface="Arial"/>
              </a:rPr>
              <a:t>total number</a:t>
            </a:r>
            <a:r>
              <a:rPr lang="en-US" sz="1100" b="0" i="0" u="none" strike="noStrike" cap="none" dirty="0">
                <a:solidFill>
                  <a:srgbClr val="000000"/>
                </a:solidFill>
                <a:effectLst/>
                <a:latin typeface="Arial"/>
                <a:ea typeface="Arial"/>
                <a:cs typeface="Arial"/>
                <a:sym typeface="Arial"/>
              </a:rPr>
              <a:t> of instances classified in the positive class. In other words, it's the percentage of the instances classified in the positive class that is actually right.</a:t>
            </a:r>
          </a:p>
          <a:p>
            <a:pPr marL="0" lvl="0" indent="0" algn="l" rtl="0">
              <a:spcBef>
                <a:spcPts val="0"/>
              </a:spcBef>
              <a:spcAft>
                <a:spcPts val="0"/>
              </a:spcAft>
              <a:buNone/>
            </a:pPr>
            <a:endParaRPr lang="en-US" sz="1100" b="0" i="0" u="none" strike="noStrike" cap="none" dirty="0">
              <a:solidFill>
                <a:srgbClr val="000000"/>
              </a:solidFill>
              <a:effectLst/>
              <a:latin typeface="Arial"/>
              <a:ea typeface="Roboto"/>
              <a:cs typeface="Arial"/>
              <a:sym typeface="Arial"/>
            </a:endParaRPr>
          </a:p>
          <a:p>
            <a:pPr marL="0" lvl="0" indent="0" algn="l" rtl="0">
              <a:spcBef>
                <a:spcPts val="0"/>
              </a:spcBef>
              <a:spcAft>
                <a:spcPts val="0"/>
              </a:spcAft>
              <a:buNone/>
            </a:pPr>
            <a:r>
              <a:rPr lang="en-US" sz="1100" b="1" i="0" u="none" strike="noStrike" cap="none" dirty="0">
                <a:solidFill>
                  <a:srgbClr val="000000"/>
                </a:solidFill>
                <a:effectLst/>
                <a:latin typeface="Arial"/>
                <a:ea typeface="Arial"/>
                <a:cs typeface="Arial"/>
                <a:sym typeface="Arial"/>
              </a:rPr>
              <a:t>Recall</a:t>
            </a:r>
            <a:r>
              <a:rPr lang="en-US" sz="1100" b="0" i="0" u="none" strike="noStrike" cap="none" dirty="0">
                <a:solidFill>
                  <a:srgbClr val="000000"/>
                </a:solidFill>
                <a:effectLst/>
                <a:latin typeface="Arial"/>
                <a:ea typeface="Arial"/>
                <a:cs typeface="Arial"/>
                <a:sym typeface="Arial"/>
              </a:rPr>
              <a:t> is defined as the ratio between all the instances that were correctly classified in the positive class against the total number of actual members of the positive class. In other words, it tells you how many of the total numbers of positive instances were correctly classified.</a:t>
            </a:r>
            <a:endParaRPr sz="2400" dirty="0">
              <a:latin typeface="Roboto"/>
              <a:ea typeface="Roboto"/>
              <a:cs typeface="Roboto"/>
              <a:sym typeface="Roboto"/>
            </a:endParaRPr>
          </a:p>
        </p:txBody>
      </p:sp>
    </p:spTree>
    <p:extLst>
      <p:ext uri="{BB962C8B-B14F-4D97-AF65-F5344CB8AC3E}">
        <p14:creationId xmlns:p14="http://schemas.microsoft.com/office/powerpoint/2010/main" val="2374377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c1b9612f0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c1b9612f0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500" dirty="0">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5c47b5d9d8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5c47b5d9d8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2000" dirty="0">
              <a:solidFill>
                <a:schemeClr val="dk1"/>
              </a:solidFill>
              <a:latin typeface="Roboto"/>
              <a:ea typeface="Roboto"/>
              <a:cs typeface="Roboto"/>
              <a:sym typeface="Roboto"/>
            </a:endParaRPr>
          </a:p>
          <a:p>
            <a:pPr marL="0" lvl="0" indent="0" algn="l" rtl="0">
              <a:spcBef>
                <a:spcPts val="0"/>
              </a:spcBef>
              <a:spcAft>
                <a:spcPts val="0"/>
              </a:spcAft>
              <a:buNone/>
            </a:pPr>
            <a:endParaRPr sz="1500" dirty="0">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5bebbe5d13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5bebbe5d13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400" dirty="0">
              <a:latin typeface="Roboto"/>
              <a:ea typeface="Roboto"/>
              <a:cs typeface="Roboto"/>
              <a:sym typeface="Roboto"/>
            </a:endParaRPr>
          </a:p>
          <a:p>
            <a:pPr marL="0" lvl="0" indent="0" algn="l" rtl="0">
              <a:spcBef>
                <a:spcPts val="0"/>
              </a:spcBef>
              <a:spcAft>
                <a:spcPts val="0"/>
              </a:spcAft>
              <a:buNone/>
            </a:pPr>
            <a:endParaRPr sz="2400" dirty="0">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5c47b5d9d8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5c47b5d9d8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500" dirty="0">
              <a:latin typeface="Roboto"/>
              <a:ea typeface="Roboto"/>
              <a:cs typeface="Roboto"/>
              <a:sym typeface="Roboto"/>
            </a:endParaRPr>
          </a:p>
        </p:txBody>
      </p:sp>
    </p:spTree>
    <p:extLst>
      <p:ext uri="{BB962C8B-B14F-4D97-AF65-F5344CB8AC3E}">
        <p14:creationId xmlns:p14="http://schemas.microsoft.com/office/powerpoint/2010/main" val="134386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613f62b9b2_0_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613f62b9b2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400" dirty="0">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613f62b9b2_0_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613f62b9b2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400" dirty="0">
              <a:latin typeface="Roboto"/>
              <a:ea typeface="Roboto"/>
              <a:cs typeface="Roboto"/>
              <a:sym typeface="Roboto"/>
            </a:endParaRPr>
          </a:p>
        </p:txBody>
      </p:sp>
    </p:spTree>
    <p:extLst>
      <p:ext uri="{BB962C8B-B14F-4D97-AF65-F5344CB8AC3E}">
        <p14:creationId xmlns:p14="http://schemas.microsoft.com/office/powerpoint/2010/main" val="2437004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613f62b9b2_0_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613f62b9b2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400" dirty="0">
              <a:latin typeface="Roboto"/>
              <a:ea typeface="Roboto"/>
              <a:cs typeface="Roboto"/>
              <a:sym typeface="Roboto"/>
            </a:endParaRPr>
          </a:p>
        </p:txBody>
      </p:sp>
    </p:spTree>
    <p:extLst>
      <p:ext uri="{BB962C8B-B14F-4D97-AF65-F5344CB8AC3E}">
        <p14:creationId xmlns:p14="http://schemas.microsoft.com/office/powerpoint/2010/main" val="1578818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613f62b9b2_0_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613f62b9b2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400" dirty="0">
              <a:latin typeface="Roboto"/>
              <a:ea typeface="Roboto"/>
              <a:cs typeface="Roboto"/>
              <a:sym typeface="Roboto"/>
            </a:endParaRPr>
          </a:p>
        </p:txBody>
      </p:sp>
    </p:spTree>
    <p:extLst>
      <p:ext uri="{BB962C8B-B14F-4D97-AF65-F5344CB8AC3E}">
        <p14:creationId xmlns:p14="http://schemas.microsoft.com/office/powerpoint/2010/main" val="2809281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461889" y="820769"/>
            <a:ext cx="8123100" cy="2052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500"/>
              <a:buNone/>
              <a:defRPr sz="4500">
                <a:solidFill>
                  <a:srgbClr val="FFFFFF"/>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endParaRPr/>
          </a:p>
        </p:txBody>
      </p:sp>
      <p:sp>
        <p:nvSpPr>
          <p:cNvPr id="58" name="Google Shape;58;p14"/>
          <p:cNvSpPr txBox="1">
            <a:spLocks noGrp="1"/>
          </p:cNvSpPr>
          <p:nvPr>
            <p:ph type="subTitle" idx="1"/>
          </p:nvPr>
        </p:nvSpPr>
        <p:spPr>
          <a:xfrm>
            <a:off x="480787" y="2683950"/>
            <a:ext cx="81231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80B6FF"/>
              </a:buClr>
              <a:buSzPts val="1800"/>
              <a:buFont typeface="Roboto Black"/>
              <a:buNone/>
              <a:defRPr sz="1800">
                <a:solidFill>
                  <a:srgbClr val="80B6FF"/>
                </a:solidFill>
                <a:latin typeface="Roboto Black"/>
                <a:ea typeface="Roboto Black"/>
                <a:cs typeface="Roboto Black"/>
                <a:sym typeface="Roboto Black"/>
              </a:defRPr>
            </a:lvl1pPr>
            <a:lvl2pPr lvl="1" algn="ctr" rtl="0">
              <a:lnSpc>
                <a:spcPct val="100000"/>
              </a:lnSpc>
              <a:spcBef>
                <a:spcPts val="0"/>
              </a:spcBef>
              <a:spcAft>
                <a:spcPts val="0"/>
              </a:spcAft>
              <a:buSzPts val="1800"/>
              <a:buFont typeface="Roboto Black"/>
              <a:buNone/>
              <a:defRPr sz="1800">
                <a:latin typeface="Roboto Black"/>
                <a:ea typeface="Roboto Black"/>
                <a:cs typeface="Roboto Black"/>
                <a:sym typeface="Roboto Black"/>
              </a:defRPr>
            </a:lvl2pPr>
            <a:lvl3pPr lvl="2" algn="ctr" rtl="0">
              <a:lnSpc>
                <a:spcPct val="100000"/>
              </a:lnSpc>
              <a:spcBef>
                <a:spcPts val="0"/>
              </a:spcBef>
              <a:spcAft>
                <a:spcPts val="0"/>
              </a:spcAft>
              <a:buSzPts val="1800"/>
              <a:buFont typeface="Roboto Black"/>
              <a:buNone/>
              <a:defRPr sz="1800">
                <a:latin typeface="Roboto Black"/>
                <a:ea typeface="Roboto Black"/>
                <a:cs typeface="Roboto Black"/>
                <a:sym typeface="Roboto Black"/>
              </a:defRPr>
            </a:lvl3pPr>
            <a:lvl4pPr lvl="3" algn="ctr" rtl="0">
              <a:lnSpc>
                <a:spcPct val="100000"/>
              </a:lnSpc>
              <a:spcBef>
                <a:spcPts val="0"/>
              </a:spcBef>
              <a:spcAft>
                <a:spcPts val="0"/>
              </a:spcAft>
              <a:buSzPts val="1800"/>
              <a:buFont typeface="Roboto Black"/>
              <a:buNone/>
              <a:defRPr sz="1800">
                <a:latin typeface="Roboto Black"/>
                <a:ea typeface="Roboto Black"/>
                <a:cs typeface="Roboto Black"/>
                <a:sym typeface="Roboto Black"/>
              </a:defRPr>
            </a:lvl4pPr>
            <a:lvl5pPr lvl="4" algn="ctr" rtl="0">
              <a:lnSpc>
                <a:spcPct val="100000"/>
              </a:lnSpc>
              <a:spcBef>
                <a:spcPts val="0"/>
              </a:spcBef>
              <a:spcAft>
                <a:spcPts val="0"/>
              </a:spcAft>
              <a:buSzPts val="1800"/>
              <a:buFont typeface="Roboto Black"/>
              <a:buNone/>
              <a:defRPr sz="1800">
                <a:latin typeface="Roboto Black"/>
                <a:ea typeface="Roboto Black"/>
                <a:cs typeface="Roboto Black"/>
                <a:sym typeface="Roboto Black"/>
              </a:defRPr>
            </a:lvl5pPr>
            <a:lvl6pPr lvl="5" algn="ctr" rtl="0">
              <a:lnSpc>
                <a:spcPct val="100000"/>
              </a:lnSpc>
              <a:spcBef>
                <a:spcPts val="0"/>
              </a:spcBef>
              <a:spcAft>
                <a:spcPts val="0"/>
              </a:spcAft>
              <a:buSzPts val="1800"/>
              <a:buFont typeface="Roboto Black"/>
              <a:buNone/>
              <a:defRPr sz="1800">
                <a:latin typeface="Roboto Black"/>
                <a:ea typeface="Roboto Black"/>
                <a:cs typeface="Roboto Black"/>
                <a:sym typeface="Roboto Black"/>
              </a:defRPr>
            </a:lvl6pPr>
            <a:lvl7pPr lvl="6" algn="ctr" rtl="0">
              <a:lnSpc>
                <a:spcPct val="100000"/>
              </a:lnSpc>
              <a:spcBef>
                <a:spcPts val="0"/>
              </a:spcBef>
              <a:spcAft>
                <a:spcPts val="0"/>
              </a:spcAft>
              <a:buSzPts val="1800"/>
              <a:buFont typeface="Roboto Black"/>
              <a:buNone/>
              <a:defRPr sz="1800">
                <a:latin typeface="Roboto Black"/>
                <a:ea typeface="Roboto Black"/>
                <a:cs typeface="Roboto Black"/>
                <a:sym typeface="Roboto Black"/>
              </a:defRPr>
            </a:lvl7pPr>
            <a:lvl8pPr lvl="7" algn="ctr" rtl="0">
              <a:lnSpc>
                <a:spcPct val="100000"/>
              </a:lnSpc>
              <a:spcBef>
                <a:spcPts val="0"/>
              </a:spcBef>
              <a:spcAft>
                <a:spcPts val="0"/>
              </a:spcAft>
              <a:buSzPts val="1800"/>
              <a:buFont typeface="Roboto Black"/>
              <a:buNone/>
              <a:defRPr sz="1800">
                <a:latin typeface="Roboto Black"/>
                <a:ea typeface="Roboto Black"/>
                <a:cs typeface="Roboto Black"/>
                <a:sym typeface="Roboto Black"/>
              </a:defRPr>
            </a:lvl8pPr>
            <a:lvl9pPr lvl="8" algn="ctr" rtl="0">
              <a:lnSpc>
                <a:spcPct val="100000"/>
              </a:lnSpc>
              <a:spcBef>
                <a:spcPts val="0"/>
              </a:spcBef>
              <a:spcAft>
                <a:spcPts val="0"/>
              </a:spcAft>
              <a:buSzPts val="1800"/>
              <a:buFont typeface="Roboto Black"/>
              <a:buNone/>
              <a:defRPr sz="1800">
                <a:latin typeface="Roboto Black"/>
                <a:ea typeface="Roboto Black"/>
                <a:cs typeface="Roboto Black"/>
                <a:sym typeface="Roboto Black"/>
              </a:defRPr>
            </a:lvl9pPr>
          </a:lstStyle>
          <a:p>
            <a:endParaRPr/>
          </a:p>
        </p:txBody>
      </p:sp>
      <p:sp>
        <p:nvSpPr>
          <p:cNvPr id="59" name="Google Shape;59;p14"/>
          <p:cNvSpPr txBox="1">
            <a:spLocks noGrp="1"/>
          </p:cNvSpPr>
          <p:nvPr>
            <p:ph type="subTitle" idx="2"/>
          </p:nvPr>
        </p:nvSpPr>
        <p:spPr>
          <a:xfrm>
            <a:off x="489130" y="3876995"/>
            <a:ext cx="8123100" cy="792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80B6FF"/>
              </a:buClr>
              <a:buSzPts val="1100"/>
              <a:buFont typeface="Roboto Black"/>
              <a:buNone/>
              <a:defRPr sz="1100">
                <a:solidFill>
                  <a:srgbClr val="80B6FF"/>
                </a:solidFill>
                <a:latin typeface="Roboto Black"/>
                <a:ea typeface="Roboto Black"/>
                <a:cs typeface="Roboto Black"/>
                <a:sym typeface="Roboto Black"/>
              </a:defRPr>
            </a:lvl1pPr>
            <a:lvl2pPr lvl="1" algn="ctr" rtl="0">
              <a:lnSpc>
                <a:spcPct val="100000"/>
              </a:lnSpc>
              <a:spcBef>
                <a:spcPts val="0"/>
              </a:spcBef>
              <a:spcAft>
                <a:spcPts val="0"/>
              </a:spcAft>
              <a:buSzPts val="1100"/>
              <a:buFont typeface="Roboto Black"/>
              <a:buNone/>
              <a:defRPr sz="1100">
                <a:latin typeface="Roboto Black"/>
                <a:ea typeface="Roboto Black"/>
                <a:cs typeface="Roboto Black"/>
                <a:sym typeface="Roboto Black"/>
              </a:defRPr>
            </a:lvl2pPr>
            <a:lvl3pPr lvl="2" algn="ctr" rtl="0">
              <a:lnSpc>
                <a:spcPct val="100000"/>
              </a:lnSpc>
              <a:spcBef>
                <a:spcPts val="0"/>
              </a:spcBef>
              <a:spcAft>
                <a:spcPts val="0"/>
              </a:spcAft>
              <a:buSzPts val="1100"/>
              <a:buFont typeface="Roboto Black"/>
              <a:buNone/>
              <a:defRPr sz="1100">
                <a:latin typeface="Roboto Black"/>
                <a:ea typeface="Roboto Black"/>
                <a:cs typeface="Roboto Black"/>
                <a:sym typeface="Roboto Black"/>
              </a:defRPr>
            </a:lvl3pPr>
            <a:lvl4pPr lvl="3" algn="ctr" rtl="0">
              <a:lnSpc>
                <a:spcPct val="100000"/>
              </a:lnSpc>
              <a:spcBef>
                <a:spcPts val="0"/>
              </a:spcBef>
              <a:spcAft>
                <a:spcPts val="0"/>
              </a:spcAft>
              <a:buSzPts val="1100"/>
              <a:buFont typeface="Roboto Black"/>
              <a:buNone/>
              <a:defRPr sz="1100">
                <a:latin typeface="Roboto Black"/>
                <a:ea typeface="Roboto Black"/>
                <a:cs typeface="Roboto Black"/>
                <a:sym typeface="Roboto Black"/>
              </a:defRPr>
            </a:lvl4pPr>
            <a:lvl5pPr lvl="4" algn="ctr" rtl="0">
              <a:lnSpc>
                <a:spcPct val="100000"/>
              </a:lnSpc>
              <a:spcBef>
                <a:spcPts val="0"/>
              </a:spcBef>
              <a:spcAft>
                <a:spcPts val="0"/>
              </a:spcAft>
              <a:buSzPts val="1100"/>
              <a:buFont typeface="Roboto Black"/>
              <a:buNone/>
              <a:defRPr sz="1100">
                <a:latin typeface="Roboto Black"/>
                <a:ea typeface="Roboto Black"/>
                <a:cs typeface="Roboto Black"/>
                <a:sym typeface="Roboto Black"/>
              </a:defRPr>
            </a:lvl5pPr>
            <a:lvl6pPr lvl="5" algn="ctr" rtl="0">
              <a:lnSpc>
                <a:spcPct val="100000"/>
              </a:lnSpc>
              <a:spcBef>
                <a:spcPts val="0"/>
              </a:spcBef>
              <a:spcAft>
                <a:spcPts val="0"/>
              </a:spcAft>
              <a:buSzPts val="1100"/>
              <a:buFont typeface="Roboto Black"/>
              <a:buNone/>
              <a:defRPr sz="1100">
                <a:latin typeface="Roboto Black"/>
                <a:ea typeface="Roboto Black"/>
                <a:cs typeface="Roboto Black"/>
                <a:sym typeface="Roboto Black"/>
              </a:defRPr>
            </a:lvl6pPr>
            <a:lvl7pPr lvl="6" algn="ctr" rtl="0">
              <a:lnSpc>
                <a:spcPct val="100000"/>
              </a:lnSpc>
              <a:spcBef>
                <a:spcPts val="0"/>
              </a:spcBef>
              <a:spcAft>
                <a:spcPts val="0"/>
              </a:spcAft>
              <a:buSzPts val="1100"/>
              <a:buFont typeface="Roboto Black"/>
              <a:buNone/>
              <a:defRPr sz="1100">
                <a:latin typeface="Roboto Black"/>
                <a:ea typeface="Roboto Black"/>
                <a:cs typeface="Roboto Black"/>
                <a:sym typeface="Roboto Black"/>
              </a:defRPr>
            </a:lvl7pPr>
            <a:lvl8pPr lvl="7" algn="ctr" rtl="0">
              <a:lnSpc>
                <a:spcPct val="100000"/>
              </a:lnSpc>
              <a:spcBef>
                <a:spcPts val="0"/>
              </a:spcBef>
              <a:spcAft>
                <a:spcPts val="0"/>
              </a:spcAft>
              <a:buSzPts val="1100"/>
              <a:buFont typeface="Roboto Black"/>
              <a:buNone/>
              <a:defRPr sz="1100">
                <a:latin typeface="Roboto Black"/>
                <a:ea typeface="Roboto Black"/>
                <a:cs typeface="Roboto Black"/>
                <a:sym typeface="Roboto Black"/>
              </a:defRPr>
            </a:lvl8pPr>
            <a:lvl9pPr lvl="8" algn="ctr" rtl="0">
              <a:lnSpc>
                <a:spcPct val="100000"/>
              </a:lnSpc>
              <a:spcBef>
                <a:spcPts val="0"/>
              </a:spcBef>
              <a:spcAft>
                <a:spcPts val="0"/>
              </a:spcAft>
              <a:buSzPts val="1100"/>
              <a:buFont typeface="Roboto Black"/>
              <a:buNone/>
              <a:defRPr sz="1100">
                <a:latin typeface="Roboto Black"/>
                <a:ea typeface="Roboto Black"/>
                <a:cs typeface="Roboto Black"/>
                <a:sym typeface="Roboto Black"/>
              </a:defRPr>
            </a:lvl9pPr>
          </a:lstStyle>
          <a:p>
            <a:endParaRPr/>
          </a:p>
        </p:txBody>
      </p:sp>
      <p:sp>
        <p:nvSpPr>
          <p:cNvPr id="60" name="Google Shape;60;p14"/>
          <p:cNvSpPr txBox="1"/>
          <p:nvPr/>
        </p:nvSpPr>
        <p:spPr>
          <a:xfrm>
            <a:off x="5435373" y="4640325"/>
            <a:ext cx="3675900" cy="4764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1100" i="0" u="none" strike="noStrike" cap="none" dirty="0">
                <a:solidFill>
                  <a:srgbClr val="FFFFFF"/>
                </a:solidFill>
                <a:latin typeface="Montserrat"/>
                <a:ea typeface="Montserrat"/>
                <a:cs typeface="Montserrat"/>
                <a:sym typeface="Montserrat"/>
              </a:rPr>
              <a:t>© 201</a:t>
            </a:r>
            <a:r>
              <a:rPr lang="en" sz="1100" dirty="0">
                <a:solidFill>
                  <a:srgbClr val="FFFFFF"/>
                </a:solidFill>
                <a:latin typeface="Montserrat"/>
                <a:ea typeface="Montserrat"/>
                <a:cs typeface="Montserrat"/>
                <a:sym typeface="Montserrat"/>
              </a:rPr>
              <a:t>9</a:t>
            </a:r>
            <a:r>
              <a:rPr lang="en" sz="1100" i="0" u="none" strike="noStrike" cap="none" dirty="0">
                <a:solidFill>
                  <a:srgbClr val="FFFFFF"/>
                </a:solidFill>
                <a:latin typeface="Montserrat"/>
                <a:ea typeface="Montserrat"/>
                <a:cs typeface="Montserrat"/>
                <a:sym typeface="Montserrat"/>
              </a:rPr>
              <a:t> Autobound Inc. Confidential Information</a:t>
            </a:r>
            <a:endParaRPr sz="1100" i="0" u="none" strike="noStrike" cap="none" dirty="0">
              <a:solidFill>
                <a:srgbClr val="FFFFFF"/>
              </a:solidFill>
              <a:latin typeface="Montserrat"/>
              <a:ea typeface="Montserrat"/>
              <a:cs typeface="Montserrat"/>
              <a:sym typeface="Montserra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p23"/>
          <p:cNvSpPr txBox="1">
            <a:spLocks noGrp="1"/>
          </p:cNvSpPr>
          <p:nvPr>
            <p:ph type="sldNum" idx="12"/>
          </p:nvPr>
        </p:nvSpPr>
        <p:spPr>
          <a:xfrm>
            <a:off x="8061488" y="4347436"/>
            <a:ext cx="548700" cy="319800"/>
          </a:xfrm>
          <a:prstGeom prst="rect">
            <a:avLst/>
          </a:prstGeom>
        </p:spPr>
        <p:txBody>
          <a:bodyPr spcFirstLastPara="1" wrap="square" lIns="83825" tIns="83825" rIns="83825" bIns="838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losing">
  <p:cSld name="SECTION_HEADER_1">
    <p:spTree>
      <p:nvGrpSpPr>
        <p:cNvPr id="1" name="Shape 101"/>
        <p:cNvGrpSpPr/>
        <p:nvPr/>
      </p:nvGrpSpPr>
      <p:grpSpPr>
        <a:xfrm>
          <a:off x="0" y="0"/>
          <a:ext cx="0" cy="0"/>
          <a:chOff x="0" y="0"/>
          <a:chExt cx="0" cy="0"/>
        </a:xfrm>
      </p:grpSpPr>
      <p:sp>
        <p:nvSpPr>
          <p:cNvPr id="102" name="Google Shape;102;p24"/>
          <p:cNvSpPr txBox="1">
            <a:spLocks noGrp="1"/>
          </p:cNvSpPr>
          <p:nvPr>
            <p:ph type="title"/>
          </p:nvPr>
        </p:nvSpPr>
        <p:spPr>
          <a:xfrm>
            <a:off x="500550" y="1852163"/>
            <a:ext cx="8142900" cy="1439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3400"/>
              <a:buFont typeface="Roboto"/>
              <a:buNone/>
              <a:defRPr sz="3400" b="1">
                <a:solidFill>
                  <a:srgbClr val="FFFFFF"/>
                </a:solidFill>
                <a:latin typeface="Roboto"/>
                <a:ea typeface="Roboto"/>
                <a:cs typeface="Roboto"/>
                <a:sym typeface="Roboto"/>
              </a:defRPr>
            </a:lvl1pPr>
            <a:lvl2pPr lvl="1" algn="ctr" rtl="0">
              <a:spcBef>
                <a:spcPts val="0"/>
              </a:spcBef>
              <a:spcAft>
                <a:spcPts val="0"/>
              </a:spcAft>
              <a:buClr>
                <a:srgbClr val="FFFFFF"/>
              </a:buClr>
              <a:buSzPts val="3400"/>
              <a:buFont typeface="Roboto"/>
              <a:buNone/>
              <a:defRPr sz="3400" b="1">
                <a:solidFill>
                  <a:srgbClr val="FFFFFF"/>
                </a:solidFill>
                <a:latin typeface="Roboto"/>
                <a:ea typeface="Roboto"/>
                <a:cs typeface="Roboto"/>
                <a:sym typeface="Roboto"/>
              </a:defRPr>
            </a:lvl2pPr>
            <a:lvl3pPr lvl="2" algn="ctr" rtl="0">
              <a:spcBef>
                <a:spcPts val="0"/>
              </a:spcBef>
              <a:spcAft>
                <a:spcPts val="0"/>
              </a:spcAft>
              <a:buClr>
                <a:srgbClr val="FFFFFF"/>
              </a:buClr>
              <a:buSzPts val="3400"/>
              <a:buFont typeface="Roboto"/>
              <a:buNone/>
              <a:defRPr sz="3400" b="1">
                <a:solidFill>
                  <a:srgbClr val="FFFFFF"/>
                </a:solidFill>
                <a:latin typeface="Roboto"/>
                <a:ea typeface="Roboto"/>
                <a:cs typeface="Roboto"/>
                <a:sym typeface="Roboto"/>
              </a:defRPr>
            </a:lvl3pPr>
            <a:lvl4pPr lvl="3" algn="ctr" rtl="0">
              <a:spcBef>
                <a:spcPts val="0"/>
              </a:spcBef>
              <a:spcAft>
                <a:spcPts val="0"/>
              </a:spcAft>
              <a:buClr>
                <a:srgbClr val="FFFFFF"/>
              </a:buClr>
              <a:buSzPts val="3400"/>
              <a:buFont typeface="Roboto"/>
              <a:buNone/>
              <a:defRPr sz="3400" b="1">
                <a:solidFill>
                  <a:srgbClr val="FFFFFF"/>
                </a:solidFill>
                <a:latin typeface="Roboto"/>
                <a:ea typeface="Roboto"/>
                <a:cs typeface="Roboto"/>
                <a:sym typeface="Roboto"/>
              </a:defRPr>
            </a:lvl4pPr>
            <a:lvl5pPr lvl="4" algn="ctr" rtl="0">
              <a:spcBef>
                <a:spcPts val="0"/>
              </a:spcBef>
              <a:spcAft>
                <a:spcPts val="0"/>
              </a:spcAft>
              <a:buClr>
                <a:srgbClr val="FFFFFF"/>
              </a:buClr>
              <a:buSzPts val="3400"/>
              <a:buFont typeface="Roboto"/>
              <a:buNone/>
              <a:defRPr sz="3400" b="1">
                <a:solidFill>
                  <a:srgbClr val="FFFFFF"/>
                </a:solidFill>
                <a:latin typeface="Roboto"/>
                <a:ea typeface="Roboto"/>
                <a:cs typeface="Roboto"/>
                <a:sym typeface="Roboto"/>
              </a:defRPr>
            </a:lvl5pPr>
            <a:lvl6pPr lvl="5" algn="ctr" rtl="0">
              <a:spcBef>
                <a:spcPts val="0"/>
              </a:spcBef>
              <a:spcAft>
                <a:spcPts val="0"/>
              </a:spcAft>
              <a:buClr>
                <a:srgbClr val="FFFFFF"/>
              </a:buClr>
              <a:buSzPts val="3400"/>
              <a:buFont typeface="Roboto"/>
              <a:buNone/>
              <a:defRPr sz="3400" b="1">
                <a:solidFill>
                  <a:srgbClr val="FFFFFF"/>
                </a:solidFill>
                <a:latin typeface="Roboto"/>
                <a:ea typeface="Roboto"/>
                <a:cs typeface="Roboto"/>
                <a:sym typeface="Roboto"/>
              </a:defRPr>
            </a:lvl6pPr>
            <a:lvl7pPr lvl="6" algn="ctr" rtl="0">
              <a:spcBef>
                <a:spcPts val="0"/>
              </a:spcBef>
              <a:spcAft>
                <a:spcPts val="0"/>
              </a:spcAft>
              <a:buClr>
                <a:srgbClr val="FFFFFF"/>
              </a:buClr>
              <a:buSzPts val="3400"/>
              <a:buFont typeface="Roboto"/>
              <a:buNone/>
              <a:defRPr sz="3400" b="1">
                <a:solidFill>
                  <a:srgbClr val="FFFFFF"/>
                </a:solidFill>
                <a:latin typeface="Roboto"/>
                <a:ea typeface="Roboto"/>
                <a:cs typeface="Roboto"/>
                <a:sym typeface="Roboto"/>
              </a:defRPr>
            </a:lvl7pPr>
            <a:lvl8pPr lvl="7" algn="ctr" rtl="0">
              <a:spcBef>
                <a:spcPts val="0"/>
              </a:spcBef>
              <a:spcAft>
                <a:spcPts val="0"/>
              </a:spcAft>
              <a:buClr>
                <a:srgbClr val="FFFFFF"/>
              </a:buClr>
              <a:buSzPts val="3400"/>
              <a:buFont typeface="Roboto"/>
              <a:buNone/>
              <a:defRPr sz="3400" b="1">
                <a:solidFill>
                  <a:srgbClr val="FFFFFF"/>
                </a:solidFill>
                <a:latin typeface="Roboto"/>
                <a:ea typeface="Roboto"/>
                <a:cs typeface="Roboto"/>
                <a:sym typeface="Roboto"/>
              </a:defRPr>
            </a:lvl8pPr>
            <a:lvl9pPr lvl="8" algn="ctr" rtl="0">
              <a:spcBef>
                <a:spcPts val="0"/>
              </a:spcBef>
              <a:spcAft>
                <a:spcPts val="0"/>
              </a:spcAft>
              <a:buClr>
                <a:srgbClr val="FFFFFF"/>
              </a:buClr>
              <a:buSzPts val="3400"/>
              <a:buFont typeface="Roboto"/>
              <a:buNone/>
              <a:defRPr sz="3400" b="1">
                <a:solidFill>
                  <a:srgbClr val="FFFFFF"/>
                </a:solidFill>
                <a:latin typeface="Roboto"/>
                <a:ea typeface="Roboto"/>
                <a:cs typeface="Roboto"/>
                <a:sym typeface="Roboto"/>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9"/>
        <p:cNvGrpSpPr/>
        <p:nvPr/>
      </p:nvGrpSpPr>
      <p:grpSpPr>
        <a:xfrm>
          <a:off x="0" y="0"/>
          <a:ext cx="0" cy="0"/>
          <a:chOff x="0" y="0"/>
          <a:chExt cx="0" cy="0"/>
        </a:xfrm>
      </p:grpSpPr>
      <p:sp>
        <p:nvSpPr>
          <p:cNvPr id="160" name="Google Shape;160;p38"/>
          <p:cNvSpPr txBox="1">
            <a:spLocks noGrp="1"/>
          </p:cNvSpPr>
          <p:nvPr>
            <p:ph type="ctrTitle"/>
          </p:nvPr>
        </p:nvSpPr>
        <p:spPr>
          <a:xfrm>
            <a:off x="461889" y="820769"/>
            <a:ext cx="8123100" cy="2052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500"/>
              <a:buNone/>
              <a:defRPr sz="4500">
                <a:solidFill>
                  <a:srgbClr val="FFFFFF"/>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endParaRPr/>
          </a:p>
        </p:txBody>
      </p:sp>
      <p:sp>
        <p:nvSpPr>
          <p:cNvPr id="161" name="Google Shape;161;p38"/>
          <p:cNvSpPr txBox="1">
            <a:spLocks noGrp="1"/>
          </p:cNvSpPr>
          <p:nvPr>
            <p:ph type="subTitle" idx="1"/>
          </p:nvPr>
        </p:nvSpPr>
        <p:spPr>
          <a:xfrm>
            <a:off x="480787" y="2683950"/>
            <a:ext cx="81231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80B6FF"/>
              </a:buClr>
              <a:buSzPts val="1800"/>
              <a:buFont typeface="Roboto Black"/>
              <a:buNone/>
              <a:defRPr sz="1800">
                <a:solidFill>
                  <a:srgbClr val="80B6FF"/>
                </a:solidFill>
                <a:latin typeface="Roboto Black"/>
                <a:ea typeface="Roboto Black"/>
                <a:cs typeface="Roboto Black"/>
                <a:sym typeface="Roboto Black"/>
              </a:defRPr>
            </a:lvl1pPr>
            <a:lvl2pPr lvl="1" algn="ctr" rtl="0">
              <a:lnSpc>
                <a:spcPct val="100000"/>
              </a:lnSpc>
              <a:spcBef>
                <a:spcPts val="0"/>
              </a:spcBef>
              <a:spcAft>
                <a:spcPts val="0"/>
              </a:spcAft>
              <a:buSzPts val="1800"/>
              <a:buFont typeface="Roboto Black"/>
              <a:buNone/>
              <a:defRPr sz="1800">
                <a:latin typeface="Roboto Black"/>
                <a:ea typeface="Roboto Black"/>
                <a:cs typeface="Roboto Black"/>
                <a:sym typeface="Roboto Black"/>
              </a:defRPr>
            </a:lvl2pPr>
            <a:lvl3pPr lvl="2" algn="ctr" rtl="0">
              <a:lnSpc>
                <a:spcPct val="100000"/>
              </a:lnSpc>
              <a:spcBef>
                <a:spcPts val="0"/>
              </a:spcBef>
              <a:spcAft>
                <a:spcPts val="0"/>
              </a:spcAft>
              <a:buSzPts val="1800"/>
              <a:buFont typeface="Roboto Black"/>
              <a:buNone/>
              <a:defRPr sz="1800">
                <a:latin typeface="Roboto Black"/>
                <a:ea typeface="Roboto Black"/>
                <a:cs typeface="Roboto Black"/>
                <a:sym typeface="Roboto Black"/>
              </a:defRPr>
            </a:lvl3pPr>
            <a:lvl4pPr lvl="3" algn="ctr" rtl="0">
              <a:lnSpc>
                <a:spcPct val="100000"/>
              </a:lnSpc>
              <a:spcBef>
                <a:spcPts val="0"/>
              </a:spcBef>
              <a:spcAft>
                <a:spcPts val="0"/>
              </a:spcAft>
              <a:buSzPts val="1800"/>
              <a:buFont typeface="Roboto Black"/>
              <a:buNone/>
              <a:defRPr sz="1800">
                <a:latin typeface="Roboto Black"/>
                <a:ea typeface="Roboto Black"/>
                <a:cs typeface="Roboto Black"/>
                <a:sym typeface="Roboto Black"/>
              </a:defRPr>
            </a:lvl4pPr>
            <a:lvl5pPr lvl="4" algn="ctr" rtl="0">
              <a:lnSpc>
                <a:spcPct val="100000"/>
              </a:lnSpc>
              <a:spcBef>
                <a:spcPts val="0"/>
              </a:spcBef>
              <a:spcAft>
                <a:spcPts val="0"/>
              </a:spcAft>
              <a:buSzPts val="1800"/>
              <a:buFont typeface="Roboto Black"/>
              <a:buNone/>
              <a:defRPr sz="1800">
                <a:latin typeface="Roboto Black"/>
                <a:ea typeface="Roboto Black"/>
                <a:cs typeface="Roboto Black"/>
                <a:sym typeface="Roboto Black"/>
              </a:defRPr>
            </a:lvl5pPr>
            <a:lvl6pPr lvl="5" algn="ctr" rtl="0">
              <a:lnSpc>
                <a:spcPct val="100000"/>
              </a:lnSpc>
              <a:spcBef>
                <a:spcPts val="0"/>
              </a:spcBef>
              <a:spcAft>
                <a:spcPts val="0"/>
              </a:spcAft>
              <a:buSzPts val="1800"/>
              <a:buFont typeface="Roboto Black"/>
              <a:buNone/>
              <a:defRPr sz="1800">
                <a:latin typeface="Roboto Black"/>
                <a:ea typeface="Roboto Black"/>
                <a:cs typeface="Roboto Black"/>
                <a:sym typeface="Roboto Black"/>
              </a:defRPr>
            </a:lvl6pPr>
            <a:lvl7pPr lvl="6" algn="ctr" rtl="0">
              <a:lnSpc>
                <a:spcPct val="100000"/>
              </a:lnSpc>
              <a:spcBef>
                <a:spcPts val="0"/>
              </a:spcBef>
              <a:spcAft>
                <a:spcPts val="0"/>
              </a:spcAft>
              <a:buSzPts val="1800"/>
              <a:buFont typeface="Roboto Black"/>
              <a:buNone/>
              <a:defRPr sz="1800">
                <a:latin typeface="Roboto Black"/>
                <a:ea typeface="Roboto Black"/>
                <a:cs typeface="Roboto Black"/>
                <a:sym typeface="Roboto Black"/>
              </a:defRPr>
            </a:lvl7pPr>
            <a:lvl8pPr lvl="7" algn="ctr" rtl="0">
              <a:lnSpc>
                <a:spcPct val="100000"/>
              </a:lnSpc>
              <a:spcBef>
                <a:spcPts val="0"/>
              </a:spcBef>
              <a:spcAft>
                <a:spcPts val="0"/>
              </a:spcAft>
              <a:buSzPts val="1800"/>
              <a:buFont typeface="Roboto Black"/>
              <a:buNone/>
              <a:defRPr sz="1800">
                <a:latin typeface="Roboto Black"/>
                <a:ea typeface="Roboto Black"/>
                <a:cs typeface="Roboto Black"/>
                <a:sym typeface="Roboto Black"/>
              </a:defRPr>
            </a:lvl8pPr>
            <a:lvl9pPr lvl="8" algn="ctr" rtl="0">
              <a:lnSpc>
                <a:spcPct val="100000"/>
              </a:lnSpc>
              <a:spcBef>
                <a:spcPts val="0"/>
              </a:spcBef>
              <a:spcAft>
                <a:spcPts val="0"/>
              </a:spcAft>
              <a:buSzPts val="1800"/>
              <a:buFont typeface="Roboto Black"/>
              <a:buNone/>
              <a:defRPr sz="1800">
                <a:latin typeface="Roboto Black"/>
                <a:ea typeface="Roboto Black"/>
                <a:cs typeface="Roboto Black"/>
                <a:sym typeface="Roboto Black"/>
              </a:defRPr>
            </a:lvl9pPr>
          </a:lstStyle>
          <a:p>
            <a:endParaRPr/>
          </a:p>
        </p:txBody>
      </p:sp>
      <p:sp>
        <p:nvSpPr>
          <p:cNvPr id="162" name="Google Shape;162;p38"/>
          <p:cNvSpPr txBox="1">
            <a:spLocks noGrp="1"/>
          </p:cNvSpPr>
          <p:nvPr>
            <p:ph type="subTitle" idx="2"/>
          </p:nvPr>
        </p:nvSpPr>
        <p:spPr>
          <a:xfrm>
            <a:off x="489130" y="3876995"/>
            <a:ext cx="8123100" cy="792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80B6FF"/>
              </a:buClr>
              <a:buSzPts val="1100"/>
              <a:buFont typeface="Roboto Black"/>
              <a:buNone/>
              <a:defRPr sz="1100">
                <a:solidFill>
                  <a:srgbClr val="80B6FF"/>
                </a:solidFill>
                <a:latin typeface="Roboto Black"/>
                <a:ea typeface="Roboto Black"/>
                <a:cs typeface="Roboto Black"/>
                <a:sym typeface="Roboto Black"/>
              </a:defRPr>
            </a:lvl1pPr>
            <a:lvl2pPr lvl="1" algn="ctr" rtl="0">
              <a:lnSpc>
                <a:spcPct val="100000"/>
              </a:lnSpc>
              <a:spcBef>
                <a:spcPts val="0"/>
              </a:spcBef>
              <a:spcAft>
                <a:spcPts val="0"/>
              </a:spcAft>
              <a:buSzPts val="1100"/>
              <a:buFont typeface="Roboto Black"/>
              <a:buNone/>
              <a:defRPr sz="1100">
                <a:latin typeface="Roboto Black"/>
                <a:ea typeface="Roboto Black"/>
                <a:cs typeface="Roboto Black"/>
                <a:sym typeface="Roboto Black"/>
              </a:defRPr>
            </a:lvl2pPr>
            <a:lvl3pPr lvl="2" algn="ctr" rtl="0">
              <a:lnSpc>
                <a:spcPct val="100000"/>
              </a:lnSpc>
              <a:spcBef>
                <a:spcPts val="0"/>
              </a:spcBef>
              <a:spcAft>
                <a:spcPts val="0"/>
              </a:spcAft>
              <a:buSzPts val="1100"/>
              <a:buFont typeface="Roboto Black"/>
              <a:buNone/>
              <a:defRPr sz="1100">
                <a:latin typeface="Roboto Black"/>
                <a:ea typeface="Roboto Black"/>
                <a:cs typeface="Roboto Black"/>
                <a:sym typeface="Roboto Black"/>
              </a:defRPr>
            </a:lvl3pPr>
            <a:lvl4pPr lvl="3" algn="ctr" rtl="0">
              <a:lnSpc>
                <a:spcPct val="100000"/>
              </a:lnSpc>
              <a:spcBef>
                <a:spcPts val="0"/>
              </a:spcBef>
              <a:spcAft>
                <a:spcPts val="0"/>
              </a:spcAft>
              <a:buSzPts val="1100"/>
              <a:buFont typeface="Roboto Black"/>
              <a:buNone/>
              <a:defRPr sz="1100">
                <a:latin typeface="Roboto Black"/>
                <a:ea typeface="Roboto Black"/>
                <a:cs typeface="Roboto Black"/>
                <a:sym typeface="Roboto Black"/>
              </a:defRPr>
            </a:lvl4pPr>
            <a:lvl5pPr lvl="4" algn="ctr" rtl="0">
              <a:lnSpc>
                <a:spcPct val="100000"/>
              </a:lnSpc>
              <a:spcBef>
                <a:spcPts val="0"/>
              </a:spcBef>
              <a:spcAft>
                <a:spcPts val="0"/>
              </a:spcAft>
              <a:buSzPts val="1100"/>
              <a:buFont typeface="Roboto Black"/>
              <a:buNone/>
              <a:defRPr sz="1100">
                <a:latin typeface="Roboto Black"/>
                <a:ea typeface="Roboto Black"/>
                <a:cs typeface="Roboto Black"/>
                <a:sym typeface="Roboto Black"/>
              </a:defRPr>
            </a:lvl5pPr>
            <a:lvl6pPr lvl="5" algn="ctr" rtl="0">
              <a:lnSpc>
                <a:spcPct val="100000"/>
              </a:lnSpc>
              <a:spcBef>
                <a:spcPts val="0"/>
              </a:spcBef>
              <a:spcAft>
                <a:spcPts val="0"/>
              </a:spcAft>
              <a:buSzPts val="1100"/>
              <a:buFont typeface="Roboto Black"/>
              <a:buNone/>
              <a:defRPr sz="1100">
                <a:latin typeface="Roboto Black"/>
                <a:ea typeface="Roboto Black"/>
                <a:cs typeface="Roboto Black"/>
                <a:sym typeface="Roboto Black"/>
              </a:defRPr>
            </a:lvl6pPr>
            <a:lvl7pPr lvl="6" algn="ctr" rtl="0">
              <a:lnSpc>
                <a:spcPct val="100000"/>
              </a:lnSpc>
              <a:spcBef>
                <a:spcPts val="0"/>
              </a:spcBef>
              <a:spcAft>
                <a:spcPts val="0"/>
              </a:spcAft>
              <a:buSzPts val="1100"/>
              <a:buFont typeface="Roboto Black"/>
              <a:buNone/>
              <a:defRPr sz="1100">
                <a:latin typeface="Roboto Black"/>
                <a:ea typeface="Roboto Black"/>
                <a:cs typeface="Roboto Black"/>
                <a:sym typeface="Roboto Black"/>
              </a:defRPr>
            </a:lvl7pPr>
            <a:lvl8pPr lvl="7" algn="ctr" rtl="0">
              <a:lnSpc>
                <a:spcPct val="100000"/>
              </a:lnSpc>
              <a:spcBef>
                <a:spcPts val="0"/>
              </a:spcBef>
              <a:spcAft>
                <a:spcPts val="0"/>
              </a:spcAft>
              <a:buSzPts val="1100"/>
              <a:buFont typeface="Roboto Black"/>
              <a:buNone/>
              <a:defRPr sz="1100">
                <a:latin typeface="Roboto Black"/>
                <a:ea typeface="Roboto Black"/>
                <a:cs typeface="Roboto Black"/>
                <a:sym typeface="Roboto Black"/>
              </a:defRPr>
            </a:lvl8pPr>
            <a:lvl9pPr lvl="8" algn="ctr" rtl="0">
              <a:lnSpc>
                <a:spcPct val="100000"/>
              </a:lnSpc>
              <a:spcBef>
                <a:spcPts val="0"/>
              </a:spcBef>
              <a:spcAft>
                <a:spcPts val="0"/>
              </a:spcAft>
              <a:buSzPts val="1100"/>
              <a:buFont typeface="Roboto Black"/>
              <a:buNone/>
              <a:defRPr sz="1100">
                <a:latin typeface="Roboto Black"/>
                <a:ea typeface="Roboto Black"/>
                <a:cs typeface="Roboto Black"/>
                <a:sym typeface="Roboto Black"/>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3"/>
        <p:cNvGrpSpPr/>
        <p:nvPr/>
      </p:nvGrpSpPr>
      <p:grpSpPr>
        <a:xfrm>
          <a:off x="0" y="0"/>
          <a:ext cx="0" cy="0"/>
          <a:chOff x="0" y="0"/>
          <a:chExt cx="0" cy="0"/>
        </a:xfrm>
      </p:grpSpPr>
      <p:sp>
        <p:nvSpPr>
          <p:cNvPr id="164" name="Google Shape;164;p39"/>
          <p:cNvSpPr txBox="1">
            <a:spLocks noGrp="1"/>
          </p:cNvSpPr>
          <p:nvPr>
            <p:ph type="title"/>
          </p:nvPr>
        </p:nvSpPr>
        <p:spPr>
          <a:xfrm>
            <a:off x="467215" y="1852163"/>
            <a:ext cx="8142900" cy="1439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3400"/>
              <a:buFont typeface="Roboto"/>
              <a:buNone/>
              <a:defRPr sz="3400">
                <a:solidFill>
                  <a:srgbClr val="FFFFFF"/>
                </a:solidFill>
                <a:latin typeface="Roboto"/>
                <a:ea typeface="Roboto"/>
                <a:cs typeface="Roboto"/>
                <a:sym typeface="Roboto"/>
              </a:defRPr>
            </a:lvl1pPr>
            <a:lvl2pPr lvl="1" rtl="0">
              <a:spcBef>
                <a:spcPts val="0"/>
              </a:spcBef>
              <a:spcAft>
                <a:spcPts val="0"/>
              </a:spcAft>
              <a:buClr>
                <a:srgbClr val="FFFFFF"/>
              </a:buClr>
              <a:buSzPts val="3400"/>
              <a:buFont typeface="Roboto"/>
              <a:buNone/>
              <a:defRPr sz="3400">
                <a:solidFill>
                  <a:srgbClr val="FFFFFF"/>
                </a:solidFill>
                <a:latin typeface="Roboto"/>
                <a:ea typeface="Roboto"/>
                <a:cs typeface="Roboto"/>
                <a:sym typeface="Roboto"/>
              </a:defRPr>
            </a:lvl2pPr>
            <a:lvl3pPr lvl="2" rtl="0">
              <a:spcBef>
                <a:spcPts val="0"/>
              </a:spcBef>
              <a:spcAft>
                <a:spcPts val="0"/>
              </a:spcAft>
              <a:buClr>
                <a:srgbClr val="FFFFFF"/>
              </a:buClr>
              <a:buSzPts val="3400"/>
              <a:buFont typeface="Roboto"/>
              <a:buNone/>
              <a:defRPr sz="3400">
                <a:solidFill>
                  <a:srgbClr val="FFFFFF"/>
                </a:solidFill>
                <a:latin typeface="Roboto"/>
                <a:ea typeface="Roboto"/>
                <a:cs typeface="Roboto"/>
                <a:sym typeface="Roboto"/>
              </a:defRPr>
            </a:lvl3pPr>
            <a:lvl4pPr lvl="3" rtl="0">
              <a:spcBef>
                <a:spcPts val="0"/>
              </a:spcBef>
              <a:spcAft>
                <a:spcPts val="0"/>
              </a:spcAft>
              <a:buClr>
                <a:srgbClr val="FFFFFF"/>
              </a:buClr>
              <a:buSzPts val="3400"/>
              <a:buFont typeface="Roboto"/>
              <a:buNone/>
              <a:defRPr sz="3400">
                <a:solidFill>
                  <a:srgbClr val="FFFFFF"/>
                </a:solidFill>
                <a:latin typeface="Roboto"/>
                <a:ea typeface="Roboto"/>
                <a:cs typeface="Roboto"/>
                <a:sym typeface="Roboto"/>
              </a:defRPr>
            </a:lvl4pPr>
            <a:lvl5pPr lvl="4" rtl="0">
              <a:spcBef>
                <a:spcPts val="0"/>
              </a:spcBef>
              <a:spcAft>
                <a:spcPts val="0"/>
              </a:spcAft>
              <a:buClr>
                <a:srgbClr val="FFFFFF"/>
              </a:buClr>
              <a:buSzPts val="3400"/>
              <a:buFont typeface="Roboto"/>
              <a:buNone/>
              <a:defRPr sz="3400">
                <a:solidFill>
                  <a:srgbClr val="FFFFFF"/>
                </a:solidFill>
                <a:latin typeface="Roboto"/>
                <a:ea typeface="Roboto"/>
                <a:cs typeface="Roboto"/>
                <a:sym typeface="Roboto"/>
              </a:defRPr>
            </a:lvl5pPr>
            <a:lvl6pPr lvl="5" rtl="0">
              <a:spcBef>
                <a:spcPts val="0"/>
              </a:spcBef>
              <a:spcAft>
                <a:spcPts val="0"/>
              </a:spcAft>
              <a:buClr>
                <a:srgbClr val="FFFFFF"/>
              </a:buClr>
              <a:buSzPts val="3400"/>
              <a:buFont typeface="Roboto"/>
              <a:buNone/>
              <a:defRPr sz="3400">
                <a:solidFill>
                  <a:srgbClr val="FFFFFF"/>
                </a:solidFill>
                <a:latin typeface="Roboto"/>
                <a:ea typeface="Roboto"/>
                <a:cs typeface="Roboto"/>
                <a:sym typeface="Roboto"/>
              </a:defRPr>
            </a:lvl6pPr>
            <a:lvl7pPr lvl="6" rtl="0">
              <a:spcBef>
                <a:spcPts val="0"/>
              </a:spcBef>
              <a:spcAft>
                <a:spcPts val="0"/>
              </a:spcAft>
              <a:buClr>
                <a:srgbClr val="FFFFFF"/>
              </a:buClr>
              <a:buSzPts val="3400"/>
              <a:buFont typeface="Roboto"/>
              <a:buNone/>
              <a:defRPr sz="3400">
                <a:solidFill>
                  <a:srgbClr val="FFFFFF"/>
                </a:solidFill>
                <a:latin typeface="Roboto"/>
                <a:ea typeface="Roboto"/>
                <a:cs typeface="Roboto"/>
                <a:sym typeface="Roboto"/>
              </a:defRPr>
            </a:lvl7pPr>
            <a:lvl8pPr lvl="7" rtl="0">
              <a:spcBef>
                <a:spcPts val="0"/>
              </a:spcBef>
              <a:spcAft>
                <a:spcPts val="0"/>
              </a:spcAft>
              <a:buClr>
                <a:srgbClr val="FFFFFF"/>
              </a:buClr>
              <a:buSzPts val="3400"/>
              <a:buFont typeface="Roboto"/>
              <a:buNone/>
              <a:defRPr sz="3400">
                <a:solidFill>
                  <a:srgbClr val="FFFFFF"/>
                </a:solidFill>
                <a:latin typeface="Roboto"/>
                <a:ea typeface="Roboto"/>
                <a:cs typeface="Roboto"/>
                <a:sym typeface="Roboto"/>
              </a:defRPr>
            </a:lvl8pPr>
            <a:lvl9pPr lvl="8" rtl="0">
              <a:spcBef>
                <a:spcPts val="0"/>
              </a:spcBef>
              <a:spcAft>
                <a:spcPts val="0"/>
              </a:spcAft>
              <a:buClr>
                <a:srgbClr val="FFFFFF"/>
              </a:buClr>
              <a:buSzPts val="3400"/>
              <a:buFont typeface="Roboto"/>
              <a:buNone/>
              <a:defRPr sz="3400">
                <a:solidFill>
                  <a:srgbClr val="FFFFFF"/>
                </a:solidFill>
                <a:latin typeface="Roboto"/>
                <a:ea typeface="Roboto"/>
                <a:cs typeface="Roboto"/>
                <a:sym typeface="Roboto"/>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5"/>
        <p:cNvGrpSpPr/>
        <p:nvPr/>
      </p:nvGrpSpPr>
      <p:grpSpPr>
        <a:xfrm>
          <a:off x="0" y="0"/>
          <a:ext cx="0" cy="0"/>
          <a:chOff x="0" y="0"/>
          <a:chExt cx="0" cy="0"/>
        </a:xfrm>
      </p:grpSpPr>
      <p:sp>
        <p:nvSpPr>
          <p:cNvPr id="166" name="Google Shape;166;p40"/>
          <p:cNvSpPr txBox="1">
            <a:spLocks noGrp="1"/>
          </p:cNvSpPr>
          <p:nvPr>
            <p:ph type="title"/>
          </p:nvPr>
        </p:nvSpPr>
        <p:spPr>
          <a:xfrm>
            <a:off x="461878" y="470050"/>
            <a:ext cx="8056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1pPr>
            <a:lvl2pPr lvl="1"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2pPr>
            <a:lvl3pPr lvl="2"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3pPr>
            <a:lvl4pPr lvl="3"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4pPr>
            <a:lvl5pPr lvl="4"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5pPr>
            <a:lvl6pPr lvl="5"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6pPr>
            <a:lvl7pPr lvl="6"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7pPr>
            <a:lvl8pPr lvl="7"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8pPr>
            <a:lvl9pPr lvl="8"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9pPr>
          </a:lstStyle>
          <a:p>
            <a:endParaRPr/>
          </a:p>
        </p:txBody>
      </p:sp>
      <p:sp>
        <p:nvSpPr>
          <p:cNvPr id="167" name="Google Shape;167;p40"/>
          <p:cNvSpPr txBox="1">
            <a:spLocks noGrp="1"/>
          </p:cNvSpPr>
          <p:nvPr>
            <p:ph type="body" idx="1"/>
          </p:nvPr>
        </p:nvSpPr>
        <p:spPr>
          <a:xfrm>
            <a:off x="470219" y="1134663"/>
            <a:ext cx="5753700" cy="3111600"/>
          </a:xfrm>
          <a:prstGeom prst="rect">
            <a:avLst/>
          </a:prstGeom>
        </p:spPr>
        <p:txBody>
          <a:bodyPr spcFirstLastPara="1" wrap="square" lIns="91425" tIns="91425" rIns="91425" bIns="91425" anchor="ctr" anchorCtr="0">
            <a:noAutofit/>
          </a:bodyPr>
          <a:lstStyle>
            <a:lvl1pPr marL="457200" lvl="0" indent="-374650" rtl="0">
              <a:lnSpc>
                <a:spcPct val="100000"/>
              </a:lnSpc>
              <a:spcBef>
                <a:spcPts val="0"/>
              </a:spcBef>
              <a:spcAft>
                <a:spcPts val="0"/>
              </a:spcAft>
              <a:buClr>
                <a:srgbClr val="333333"/>
              </a:buClr>
              <a:buSzPts val="2300"/>
              <a:buFont typeface="Roboto"/>
              <a:buChar char="●"/>
              <a:defRPr sz="2300">
                <a:solidFill>
                  <a:srgbClr val="333333"/>
                </a:solidFill>
                <a:latin typeface="Roboto"/>
                <a:ea typeface="Roboto"/>
                <a:cs typeface="Roboto"/>
                <a:sym typeface="Roboto"/>
              </a:defRPr>
            </a:lvl1pPr>
            <a:lvl2pPr marL="914400" lvl="1"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2pPr>
            <a:lvl3pPr marL="1371600" lvl="2"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3pPr>
            <a:lvl4pPr marL="1828800" lvl="3"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4pPr>
            <a:lvl5pPr marL="2286000" lvl="4"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5pPr>
            <a:lvl6pPr marL="2743200" lvl="5"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6pPr>
            <a:lvl7pPr marL="3200400" lvl="6"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7pPr>
            <a:lvl8pPr marL="3657600" lvl="7"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8pPr>
            <a:lvl9pPr marL="4114800" lvl="8" indent="-374650" rtl="0">
              <a:lnSpc>
                <a:spcPct val="100000"/>
              </a:lnSpc>
              <a:spcBef>
                <a:spcPts val="2300"/>
              </a:spcBef>
              <a:spcAft>
                <a:spcPts val="2300"/>
              </a:spcAft>
              <a:buClr>
                <a:srgbClr val="333333"/>
              </a:buClr>
              <a:buSzPts val="2300"/>
              <a:buFont typeface="Roboto"/>
              <a:buChar char="•"/>
              <a:defRPr sz="2300">
                <a:solidFill>
                  <a:srgbClr val="333333"/>
                </a:solidFill>
                <a:latin typeface="Roboto"/>
                <a:ea typeface="Roboto"/>
                <a:cs typeface="Roboto"/>
                <a:sym typeface="Roboto"/>
              </a:defRPr>
            </a:lvl9pPr>
          </a:lstStyle>
          <a:p>
            <a:endParaRPr/>
          </a:p>
        </p:txBody>
      </p:sp>
      <p:sp>
        <p:nvSpPr>
          <p:cNvPr id="168" name="Google Shape;168;p40"/>
          <p:cNvSpPr txBox="1">
            <a:spLocks noGrp="1"/>
          </p:cNvSpPr>
          <p:nvPr>
            <p:ph type="subTitle" idx="2"/>
          </p:nvPr>
        </p:nvSpPr>
        <p:spPr>
          <a:xfrm>
            <a:off x="489125" y="4346735"/>
            <a:ext cx="8123100" cy="32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BDBDBD"/>
              </a:buClr>
              <a:buSzPts val="1100"/>
              <a:buNone/>
              <a:defRPr sz="1100">
                <a:solidFill>
                  <a:srgbClr val="BDBDBD"/>
                </a:solidFill>
              </a:defRPr>
            </a:lvl1pPr>
            <a:lvl2pPr lvl="1" algn="ctr" rtl="0">
              <a:lnSpc>
                <a:spcPct val="100000"/>
              </a:lnSpc>
              <a:spcBef>
                <a:spcPts val="0"/>
              </a:spcBef>
              <a:spcAft>
                <a:spcPts val="0"/>
              </a:spcAft>
              <a:buClr>
                <a:srgbClr val="BDBDBD"/>
              </a:buClr>
              <a:buSzPts val="1100"/>
              <a:buNone/>
              <a:defRPr sz="1100">
                <a:solidFill>
                  <a:srgbClr val="BDBDBD"/>
                </a:solidFill>
              </a:defRPr>
            </a:lvl2pPr>
            <a:lvl3pPr lvl="2" algn="ctr" rtl="0">
              <a:lnSpc>
                <a:spcPct val="100000"/>
              </a:lnSpc>
              <a:spcBef>
                <a:spcPts val="0"/>
              </a:spcBef>
              <a:spcAft>
                <a:spcPts val="0"/>
              </a:spcAft>
              <a:buClr>
                <a:srgbClr val="BDBDBD"/>
              </a:buClr>
              <a:buSzPts val="1100"/>
              <a:buNone/>
              <a:defRPr sz="1100">
                <a:solidFill>
                  <a:srgbClr val="BDBDBD"/>
                </a:solidFill>
              </a:defRPr>
            </a:lvl3pPr>
            <a:lvl4pPr lvl="3" algn="ctr" rtl="0">
              <a:lnSpc>
                <a:spcPct val="100000"/>
              </a:lnSpc>
              <a:spcBef>
                <a:spcPts val="0"/>
              </a:spcBef>
              <a:spcAft>
                <a:spcPts val="0"/>
              </a:spcAft>
              <a:buClr>
                <a:srgbClr val="BDBDBD"/>
              </a:buClr>
              <a:buSzPts val="1100"/>
              <a:buNone/>
              <a:defRPr sz="1100">
                <a:solidFill>
                  <a:srgbClr val="BDBDBD"/>
                </a:solidFill>
              </a:defRPr>
            </a:lvl4pPr>
            <a:lvl5pPr lvl="4" algn="ctr" rtl="0">
              <a:lnSpc>
                <a:spcPct val="100000"/>
              </a:lnSpc>
              <a:spcBef>
                <a:spcPts val="0"/>
              </a:spcBef>
              <a:spcAft>
                <a:spcPts val="0"/>
              </a:spcAft>
              <a:buClr>
                <a:srgbClr val="BDBDBD"/>
              </a:buClr>
              <a:buSzPts val="1100"/>
              <a:buNone/>
              <a:defRPr sz="1100">
                <a:solidFill>
                  <a:srgbClr val="BDBDBD"/>
                </a:solidFill>
              </a:defRPr>
            </a:lvl5pPr>
            <a:lvl6pPr lvl="5" algn="ctr" rtl="0">
              <a:lnSpc>
                <a:spcPct val="100000"/>
              </a:lnSpc>
              <a:spcBef>
                <a:spcPts val="0"/>
              </a:spcBef>
              <a:spcAft>
                <a:spcPts val="0"/>
              </a:spcAft>
              <a:buClr>
                <a:srgbClr val="BDBDBD"/>
              </a:buClr>
              <a:buSzPts val="1100"/>
              <a:buNone/>
              <a:defRPr sz="1100">
                <a:solidFill>
                  <a:srgbClr val="BDBDBD"/>
                </a:solidFill>
              </a:defRPr>
            </a:lvl6pPr>
            <a:lvl7pPr lvl="6" algn="ctr" rtl="0">
              <a:lnSpc>
                <a:spcPct val="100000"/>
              </a:lnSpc>
              <a:spcBef>
                <a:spcPts val="0"/>
              </a:spcBef>
              <a:spcAft>
                <a:spcPts val="0"/>
              </a:spcAft>
              <a:buClr>
                <a:srgbClr val="BDBDBD"/>
              </a:buClr>
              <a:buSzPts val="1100"/>
              <a:buNone/>
              <a:defRPr sz="1100">
                <a:solidFill>
                  <a:srgbClr val="BDBDBD"/>
                </a:solidFill>
              </a:defRPr>
            </a:lvl7pPr>
            <a:lvl8pPr lvl="7" algn="ctr" rtl="0">
              <a:lnSpc>
                <a:spcPct val="100000"/>
              </a:lnSpc>
              <a:spcBef>
                <a:spcPts val="0"/>
              </a:spcBef>
              <a:spcAft>
                <a:spcPts val="0"/>
              </a:spcAft>
              <a:buClr>
                <a:srgbClr val="BDBDBD"/>
              </a:buClr>
              <a:buSzPts val="1100"/>
              <a:buNone/>
              <a:defRPr sz="1100">
                <a:solidFill>
                  <a:srgbClr val="BDBDBD"/>
                </a:solidFill>
              </a:defRPr>
            </a:lvl8pPr>
            <a:lvl9pPr lvl="8" algn="ctr" rtl="0">
              <a:lnSpc>
                <a:spcPct val="100000"/>
              </a:lnSpc>
              <a:spcBef>
                <a:spcPts val="0"/>
              </a:spcBef>
              <a:spcAft>
                <a:spcPts val="0"/>
              </a:spcAft>
              <a:buClr>
                <a:srgbClr val="BDBDBD"/>
              </a:buClr>
              <a:buSzPts val="1100"/>
              <a:buNone/>
              <a:defRPr sz="1100">
                <a:solidFill>
                  <a:srgbClr val="BDBDBD"/>
                </a:solidFill>
              </a:defRPr>
            </a:lvl9pPr>
          </a:lstStyle>
          <a:p>
            <a:endParaRPr/>
          </a:p>
        </p:txBody>
      </p:sp>
      <p:sp>
        <p:nvSpPr>
          <p:cNvPr id="169" name="Google Shape;169;p40"/>
          <p:cNvSpPr txBox="1">
            <a:spLocks noGrp="1"/>
          </p:cNvSpPr>
          <p:nvPr>
            <p:ph type="sldNum" idx="12"/>
          </p:nvPr>
        </p:nvSpPr>
        <p:spPr>
          <a:xfrm>
            <a:off x="8061488" y="4347436"/>
            <a:ext cx="548700" cy="319800"/>
          </a:xfrm>
          <a:prstGeom prst="rect">
            <a:avLst/>
          </a:prstGeom>
        </p:spPr>
        <p:txBody>
          <a:bodyPr spcFirstLastPara="1" wrap="square" lIns="83825" tIns="83825" rIns="83825" bIns="838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0"/>
        <p:cNvGrpSpPr/>
        <p:nvPr/>
      </p:nvGrpSpPr>
      <p:grpSpPr>
        <a:xfrm>
          <a:off x="0" y="0"/>
          <a:ext cx="0" cy="0"/>
          <a:chOff x="0" y="0"/>
          <a:chExt cx="0" cy="0"/>
        </a:xfrm>
      </p:grpSpPr>
      <p:sp>
        <p:nvSpPr>
          <p:cNvPr id="171" name="Google Shape;171;p41"/>
          <p:cNvSpPr txBox="1">
            <a:spLocks noGrp="1"/>
          </p:cNvSpPr>
          <p:nvPr>
            <p:ph type="title"/>
          </p:nvPr>
        </p:nvSpPr>
        <p:spPr>
          <a:xfrm>
            <a:off x="461878" y="470050"/>
            <a:ext cx="8056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1pPr>
            <a:lvl2pPr lvl="1"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2pPr>
            <a:lvl3pPr lvl="2"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3pPr>
            <a:lvl4pPr lvl="3"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4pPr>
            <a:lvl5pPr lvl="4"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5pPr>
            <a:lvl6pPr lvl="5"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6pPr>
            <a:lvl7pPr lvl="6"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7pPr>
            <a:lvl8pPr lvl="7"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8pPr>
            <a:lvl9pPr lvl="8"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9pPr>
          </a:lstStyle>
          <a:p>
            <a:endParaRPr/>
          </a:p>
        </p:txBody>
      </p:sp>
      <p:sp>
        <p:nvSpPr>
          <p:cNvPr id="172" name="Google Shape;172;p41"/>
          <p:cNvSpPr txBox="1">
            <a:spLocks noGrp="1"/>
          </p:cNvSpPr>
          <p:nvPr>
            <p:ph type="body" idx="1"/>
          </p:nvPr>
        </p:nvSpPr>
        <p:spPr>
          <a:xfrm>
            <a:off x="470225" y="1134663"/>
            <a:ext cx="3909900" cy="3111600"/>
          </a:xfrm>
          <a:prstGeom prst="rect">
            <a:avLst/>
          </a:prstGeom>
        </p:spPr>
        <p:txBody>
          <a:bodyPr spcFirstLastPara="1" wrap="square" lIns="91425" tIns="91425" rIns="91425" bIns="91425" anchor="ctr" anchorCtr="0">
            <a:noAutofit/>
          </a:bodyPr>
          <a:lstStyle>
            <a:lvl1pPr marL="457200" lvl="0" indent="-374650" rtl="0">
              <a:lnSpc>
                <a:spcPct val="100000"/>
              </a:lnSpc>
              <a:spcBef>
                <a:spcPts val="0"/>
              </a:spcBef>
              <a:spcAft>
                <a:spcPts val="0"/>
              </a:spcAft>
              <a:buClr>
                <a:srgbClr val="333333"/>
              </a:buClr>
              <a:buSzPts val="2300"/>
              <a:buFont typeface="Roboto"/>
              <a:buChar char="●"/>
              <a:defRPr sz="2300">
                <a:solidFill>
                  <a:srgbClr val="333333"/>
                </a:solidFill>
                <a:latin typeface="Roboto"/>
                <a:ea typeface="Roboto"/>
                <a:cs typeface="Roboto"/>
                <a:sym typeface="Roboto"/>
              </a:defRPr>
            </a:lvl1pPr>
            <a:lvl2pPr marL="914400" lvl="1"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2pPr>
            <a:lvl3pPr marL="1371600" lvl="2"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3pPr>
            <a:lvl4pPr marL="1828800" lvl="3"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4pPr>
            <a:lvl5pPr marL="2286000" lvl="4"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5pPr>
            <a:lvl6pPr marL="2743200" lvl="5"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6pPr>
            <a:lvl7pPr marL="3200400" lvl="6"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7pPr>
            <a:lvl8pPr marL="3657600" lvl="7"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8pPr>
            <a:lvl9pPr marL="4114800" lvl="8" indent="-374650" rtl="0">
              <a:lnSpc>
                <a:spcPct val="100000"/>
              </a:lnSpc>
              <a:spcBef>
                <a:spcPts val="2300"/>
              </a:spcBef>
              <a:spcAft>
                <a:spcPts val="2300"/>
              </a:spcAft>
              <a:buClr>
                <a:srgbClr val="333333"/>
              </a:buClr>
              <a:buSzPts val="2300"/>
              <a:buFont typeface="Roboto"/>
              <a:buChar char="•"/>
              <a:defRPr sz="2300">
                <a:solidFill>
                  <a:srgbClr val="333333"/>
                </a:solidFill>
                <a:latin typeface="Roboto"/>
                <a:ea typeface="Roboto"/>
                <a:cs typeface="Roboto"/>
                <a:sym typeface="Roboto"/>
              </a:defRPr>
            </a:lvl9pPr>
          </a:lstStyle>
          <a:p>
            <a:endParaRPr/>
          </a:p>
        </p:txBody>
      </p:sp>
      <p:sp>
        <p:nvSpPr>
          <p:cNvPr id="173" name="Google Shape;173;p41"/>
          <p:cNvSpPr txBox="1">
            <a:spLocks noGrp="1"/>
          </p:cNvSpPr>
          <p:nvPr>
            <p:ph type="body" idx="2"/>
          </p:nvPr>
        </p:nvSpPr>
        <p:spPr>
          <a:xfrm>
            <a:off x="4756678" y="1134663"/>
            <a:ext cx="3909900" cy="3111600"/>
          </a:xfrm>
          <a:prstGeom prst="rect">
            <a:avLst/>
          </a:prstGeom>
        </p:spPr>
        <p:txBody>
          <a:bodyPr spcFirstLastPara="1" wrap="square" lIns="91425" tIns="91425" rIns="91425" bIns="91425" anchor="ctr" anchorCtr="0">
            <a:noAutofit/>
          </a:bodyPr>
          <a:lstStyle>
            <a:lvl1pPr marL="457200" lvl="0" indent="-374650" rtl="0">
              <a:lnSpc>
                <a:spcPct val="100000"/>
              </a:lnSpc>
              <a:spcBef>
                <a:spcPts val="0"/>
              </a:spcBef>
              <a:spcAft>
                <a:spcPts val="0"/>
              </a:spcAft>
              <a:buClr>
                <a:srgbClr val="333333"/>
              </a:buClr>
              <a:buSzPts val="2300"/>
              <a:buFont typeface="Roboto"/>
              <a:buChar char="●"/>
              <a:defRPr sz="2300">
                <a:solidFill>
                  <a:srgbClr val="333333"/>
                </a:solidFill>
                <a:latin typeface="Roboto"/>
                <a:ea typeface="Roboto"/>
                <a:cs typeface="Roboto"/>
                <a:sym typeface="Roboto"/>
              </a:defRPr>
            </a:lvl1pPr>
            <a:lvl2pPr marL="914400" lvl="1"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2pPr>
            <a:lvl3pPr marL="1371600" lvl="2"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3pPr>
            <a:lvl4pPr marL="1828800" lvl="3"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4pPr>
            <a:lvl5pPr marL="2286000" lvl="4"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5pPr>
            <a:lvl6pPr marL="2743200" lvl="5"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6pPr>
            <a:lvl7pPr marL="3200400" lvl="6"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7pPr>
            <a:lvl8pPr marL="3657600" lvl="7"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8pPr>
            <a:lvl9pPr marL="4114800" lvl="8" indent="-374650" rtl="0">
              <a:lnSpc>
                <a:spcPct val="100000"/>
              </a:lnSpc>
              <a:spcBef>
                <a:spcPts val="2300"/>
              </a:spcBef>
              <a:spcAft>
                <a:spcPts val="2300"/>
              </a:spcAft>
              <a:buClr>
                <a:srgbClr val="333333"/>
              </a:buClr>
              <a:buSzPts val="2300"/>
              <a:buFont typeface="Roboto"/>
              <a:buChar char="•"/>
              <a:defRPr sz="2300">
                <a:solidFill>
                  <a:srgbClr val="333333"/>
                </a:solidFill>
                <a:latin typeface="Roboto"/>
                <a:ea typeface="Roboto"/>
                <a:cs typeface="Roboto"/>
                <a:sym typeface="Roboto"/>
              </a:defRPr>
            </a:lvl9pPr>
          </a:lstStyle>
          <a:p>
            <a:endParaRPr/>
          </a:p>
        </p:txBody>
      </p:sp>
      <p:sp>
        <p:nvSpPr>
          <p:cNvPr id="174" name="Google Shape;174;p41"/>
          <p:cNvSpPr txBox="1">
            <a:spLocks noGrp="1"/>
          </p:cNvSpPr>
          <p:nvPr>
            <p:ph type="subTitle" idx="3"/>
          </p:nvPr>
        </p:nvSpPr>
        <p:spPr>
          <a:xfrm>
            <a:off x="489125" y="4346735"/>
            <a:ext cx="8123100" cy="32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BDBDBD"/>
              </a:buClr>
              <a:buSzPts val="1100"/>
              <a:buNone/>
              <a:defRPr sz="1100">
                <a:solidFill>
                  <a:srgbClr val="BDBDBD"/>
                </a:solidFill>
              </a:defRPr>
            </a:lvl1pPr>
            <a:lvl2pPr lvl="1" algn="ctr" rtl="0">
              <a:lnSpc>
                <a:spcPct val="100000"/>
              </a:lnSpc>
              <a:spcBef>
                <a:spcPts val="0"/>
              </a:spcBef>
              <a:spcAft>
                <a:spcPts val="0"/>
              </a:spcAft>
              <a:buClr>
                <a:srgbClr val="BDBDBD"/>
              </a:buClr>
              <a:buSzPts val="1100"/>
              <a:buNone/>
              <a:defRPr sz="1100">
                <a:solidFill>
                  <a:srgbClr val="BDBDBD"/>
                </a:solidFill>
              </a:defRPr>
            </a:lvl2pPr>
            <a:lvl3pPr lvl="2" algn="ctr" rtl="0">
              <a:lnSpc>
                <a:spcPct val="100000"/>
              </a:lnSpc>
              <a:spcBef>
                <a:spcPts val="0"/>
              </a:spcBef>
              <a:spcAft>
                <a:spcPts val="0"/>
              </a:spcAft>
              <a:buClr>
                <a:srgbClr val="BDBDBD"/>
              </a:buClr>
              <a:buSzPts val="1100"/>
              <a:buNone/>
              <a:defRPr sz="1100">
                <a:solidFill>
                  <a:srgbClr val="BDBDBD"/>
                </a:solidFill>
              </a:defRPr>
            </a:lvl3pPr>
            <a:lvl4pPr lvl="3" algn="ctr" rtl="0">
              <a:lnSpc>
                <a:spcPct val="100000"/>
              </a:lnSpc>
              <a:spcBef>
                <a:spcPts val="0"/>
              </a:spcBef>
              <a:spcAft>
                <a:spcPts val="0"/>
              </a:spcAft>
              <a:buClr>
                <a:srgbClr val="BDBDBD"/>
              </a:buClr>
              <a:buSzPts val="1100"/>
              <a:buNone/>
              <a:defRPr sz="1100">
                <a:solidFill>
                  <a:srgbClr val="BDBDBD"/>
                </a:solidFill>
              </a:defRPr>
            </a:lvl4pPr>
            <a:lvl5pPr lvl="4" algn="ctr" rtl="0">
              <a:lnSpc>
                <a:spcPct val="100000"/>
              </a:lnSpc>
              <a:spcBef>
                <a:spcPts val="0"/>
              </a:spcBef>
              <a:spcAft>
                <a:spcPts val="0"/>
              </a:spcAft>
              <a:buClr>
                <a:srgbClr val="BDBDBD"/>
              </a:buClr>
              <a:buSzPts val="1100"/>
              <a:buNone/>
              <a:defRPr sz="1100">
                <a:solidFill>
                  <a:srgbClr val="BDBDBD"/>
                </a:solidFill>
              </a:defRPr>
            </a:lvl5pPr>
            <a:lvl6pPr lvl="5" algn="ctr" rtl="0">
              <a:lnSpc>
                <a:spcPct val="100000"/>
              </a:lnSpc>
              <a:spcBef>
                <a:spcPts val="0"/>
              </a:spcBef>
              <a:spcAft>
                <a:spcPts val="0"/>
              </a:spcAft>
              <a:buClr>
                <a:srgbClr val="BDBDBD"/>
              </a:buClr>
              <a:buSzPts val="1100"/>
              <a:buNone/>
              <a:defRPr sz="1100">
                <a:solidFill>
                  <a:srgbClr val="BDBDBD"/>
                </a:solidFill>
              </a:defRPr>
            </a:lvl6pPr>
            <a:lvl7pPr lvl="6" algn="ctr" rtl="0">
              <a:lnSpc>
                <a:spcPct val="100000"/>
              </a:lnSpc>
              <a:spcBef>
                <a:spcPts val="0"/>
              </a:spcBef>
              <a:spcAft>
                <a:spcPts val="0"/>
              </a:spcAft>
              <a:buClr>
                <a:srgbClr val="BDBDBD"/>
              </a:buClr>
              <a:buSzPts val="1100"/>
              <a:buNone/>
              <a:defRPr sz="1100">
                <a:solidFill>
                  <a:srgbClr val="BDBDBD"/>
                </a:solidFill>
              </a:defRPr>
            </a:lvl7pPr>
            <a:lvl8pPr lvl="7" algn="ctr" rtl="0">
              <a:lnSpc>
                <a:spcPct val="100000"/>
              </a:lnSpc>
              <a:spcBef>
                <a:spcPts val="0"/>
              </a:spcBef>
              <a:spcAft>
                <a:spcPts val="0"/>
              </a:spcAft>
              <a:buClr>
                <a:srgbClr val="BDBDBD"/>
              </a:buClr>
              <a:buSzPts val="1100"/>
              <a:buNone/>
              <a:defRPr sz="1100">
                <a:solidFill>
                  <a:srgbClr val="BDBDBD"/>
                </a:solidFill>
              </a:defRPr>
            </a:lvl8pPr>
            <a:lvl9pPr lvl="8" algn="ctr" rtl="0">
              <a:lnSpc>
                <a:spcPct val="100000"/>
              </a:lnSpc>
              <a:spcBef>
                <a:spcPts val="0"/>
              </a:spcBef>
              <a:spcAft>
                <a:spcPts val="0"/>
              </a:spcAft>
              <a:buClr>
                <a:srgbClr val="BDBDBD"/>
              </a:buClr>
              <a:buSzPts val="1100"/>
              <a:buNone/>
              <a:defRPr sz="1100">
                <a:solidFill>
                  <a:srgbClr val="BDBDBD"/>
                </a:solidFill>
              </a:defRPr>
            </a:lvl9pPr>
          </a:lstStyle>
          <a:p>
            <a:endParaRPr/>
          </a:p>
        </p:txBody>
      </p:sp>
      <p:sp>
        <p:nvSpPr>
          <p:cNvPr id="175" name="Google Shape;175;p41"/>
          <p:cNvSpPr txBox="1">
            <a:spLocks noGrp="1"/>
          </p:cNvSpPr>
          <p:nvPr>
            <p:ph type="sldNum" idx="12"/>
          </p:nvPr>
        </p:nvSpPr>
        <p:spPr>
          <a:xfrm>
            <a:off x="8061488" y="4347436"/>
            <a:ext cx="548700" cy="319800"/>
          </a:xfrm>
          <a:prstGeom prst="rect">
            <a:avLst/>
          </a:prstGeom>
        </p:spPr>
        <p:txBody>
          <a:bodyPr spcFirstLastPara="1" wrap="square" lIns="83825" tIns="83825" rIns="83825" bIns="838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6"/>
        <p:cNvGrpSpPr/>
        <p:nvPr/>
      </p:nvGrpSpPr>
      <p:grpSpPr>
        <a:xfrm>
          <a:off x="0" y="0"/>
          <a:ext cx="0" cy="0"/>
          <a:chOff x="0" y="0"/>
          <a:chExt cx="0" cy="0"/>
        </a:xfrm>
      </p:grpSpPr>
      <p:sp>
        <p:nvSpPr>
          <p:cNvPr id="177" name="Google Shape;177;p42"/>
          <p:cNvSpPr txBox="1">
            <a:spLocks noGrp="1"/>
          </p:cNvSpPr>
          <p:nvPr>
            <p:ph type="title"/>
          </p:nvPr>
        </p:nvSpPr>
        <p:spPr>
          <a:xfrm>
            <a:off x="461878" y="470050"/>
            <a:ext cx="8056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78" name="Google Shape;178;p42"/>
          <p:cNvSpPr txBox="1">
            <a:spLocks noGrp="1"/>
          </p:cNvSpPr>
          <p:nvPr>
            <p:ph type="subTitle" idx="1"/>
          </p:nvPr>
        </p:nvSpPr>
        <p:spPr>
          <a:xfrm>
            <a:off x="489125" y="4346735"/>
            <a:ext cx="8123100" cy="32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BDBDBD"/>
              </a:buClr>
              <a:buSzPts val="1100"/>
              <a:buNone/>
              <a:defRPr sz="1100">
                <a:solidFill>
                  <a:srgbClr val="BDBDBD"/>
                </a:solidFill>
              </a:defRPr>
            </a:lvl1pPr>
            <a:lvl2pPr lvl="1" algn="ctr" rtl="0">
              <a:lnSpc>
                <a:spcPct val="100000"/>
              </a:lnSpc>
              <a:spcBef>
                <a:spcPts val="0"/>
              </a:spcBef>
              <a:spcAft>
                <a:spcPts val="0"/>
              </a:spcAft>
              <a:buClr>
                <a:srgbClr val="BDBDBD"/>
              </a:buClr>
              <a:buSzPts val="1100"/>
              <a:buNone/>
              <a:defRPr sz="1100">
                <a:solidFill>
                  <a:srgbClr val="BDBDBD"/>
                </a:solidFill>
              </a:defRPr>
            </a:lvl2pPr>
            <a:lvl3pPr lvl="2" algn="ctr" rtl="0">
              <a:lnSpc>
                <a:spcPct val="100000"/>
              </a:lnSpc>
              <a:spcBef>
                <a:spcPts val="0"/>
              </a:spcBef>
              <a:spcAft>
                <a:spcPts val="0"/>
              </a:spcAft>
              <a:buClr>
                <a:srgbClr val="BDBDBD"/>
              </a:buClr>
              <a:buSzPts val="1100"/>
              <a:buNone/>
              <a:defRPr sz="1100">
                <a:solidFill>
                  <a:srgbClr val="BDBDBD"/>
                </a:solidFill>
              </a:defRPr>
            </a:lvl3pPr>
            <a:lvl4pPr lvl="3" algn="ctr" rtl="0">
              <a:lnSpc>
                <a:spcPct val="100000"/>
              </a:lnSpc>
              <a:spcBef>
                <a:spcPts val="0"/>
              </a:spcBef>
              <a:spcAft>
                <a:spcPts val="0"/>
              </a:spcAft>
              <a:buClr>
                <a:srgbClr val="BDBDBD"/>
              </a:buClr>
              <a:buSzPts val="1100"/>
              <a:buNone/>
              <a:defRPr sz="1100">
                <a:solidFill>
                  <a:srgbClr val="BDBDBD"/>
                </a:solidFill>
              </a:defRPr>
            </a:lvl4pPr>
            <a:lvl5pPr lvl="4" algn="ctr" rtl="0">
              <a:lnSpc>
                <a:spcPct val="100000"/>
              </a:lnSpc>
              <a:spcBef>
                <a:spcPts val="0"/>
              </a:spcBef>
              <a:spcAft>
                <a:spcPts val="0"/>
              </a:spcAft>
              <a:buClr>
                <a:srgbClr val="BDBDBD"/>
              </a:buClr>
              <a:buSzPts val="1100"/>
              <a:buNone/>
              <a:defRPr sz="1100">
                <a:solidFill>
                  <a:srgbClr val="BDBDBD"/>
                </a:solidFill>
              </a:defRPr>
            </a:lvl5pPr>
            <a:lvl6pPr lvl="5" algn="ctr" rtl="0">
              <a:lnSpc>
                <a:spcPct val="100000"/>
              </a:lnSpc>
              <a:spcBef>
                <a:spcPts val="0"/>
              </a:spcBef>
              <a:spcAft>
                <a:spcPts val="0"/>
              </a:spcAft>
              <a:buClr>
                <a:srgbClr val="BDBDBD"/>
              </a:buClr>
              <a:buSzPts val="1100"/>
              <a:buNone/>
              <a:defRPr sz="1100">
                <a:solidFill>
                  <a:srgbClr val="BDBDBD"/>
                </a:solidFill>
              </a:defRPr>
            </a:lvl6pPr>
            <a:lvl7pPr lvl="6" algn="ctr" rtl="0">
              <a:lnSpc>
                <a:spcPct val="100000"/>
              </a:lnSpc>
              <a:spcBef>
                <a:spcPts val="0"/>
              </a:spcBef>
              <a:spcAft>
                <a:spcPts val="0"/>
              </a:spcAft>
              <a:buClr>
                <a:srgbClr val="BDBDBD"/>
              </a:buClr>
              <a:buSzPts val="1100"/>
              <a:buNone/>
              <a:defRPr sz="1100">
                <a:solidFill>
                  <a:srgbClr val="BDBDBD"/>
                </a:solidFill>
              </a:defRPr>
            </a:lvl7pPr>
            <a:lvl8pPr lvl="7" algn="ctr" rtl="0">
              <a:lnSpc>
                <a:spcPct val="100000"/>
              </a:lnSpc>
              <a:spcBef>
                <a:spcPts val="0"/>
              </a:spcBef>
              <a:spcAft>
                <a:spcPts val="0"/>
              </a:spcAft>
              <a:buClr>
                <a:srgbClr val="BDBDBD"/>
              </a:buClr>
              <a:buSzPts val="1100"/>
              <a:buNone/>
              <a:defRPr sz="1100">
                <a:solidFill>
                  <a:srgbClr val="BDBDBD"/>
                </a:solidFill>
              </a:defRPr>
            </a:lvl8pPr>
            <a:lvl9pPr lvl="8" algn="ctr" rtl="0">
              <a:lnSpc>
                <a:spcPct val="100000"/>
              </a:lnSpc>
              <a:spcBef>
                <a:spcPts val="0"/>
              </a:spcBef>
              <a:spcAft>
                <a:spcPts val="0"/>
              </a:spcAft>
              <a:buClr>
                <a:srgbClr val="BDBDBD"/>
              </a:buClr>
              <a:buSzPts val="1100"/>
              <a:buNone/>
              <a:defRPr sz="1100">
                <a:solidFill>
                  <a:srgbClr val="BDBDBD"/>
                </a:solidFill>
              </a:defRPr>
            </a:lvl9pPr>
          </a:lstStyle>
          <a:p>
            <a:endParaRPr/>
          </a:p>
        </p:txBody>
      </p:sp>
      <p:sp>
        <p:nvSpPr>
          <p:cNvPr id="179" name="Google Shape;179;p42"/>
          <p:cNvSpPr txBox="1">
            <a:spLocks noGrp="1"/>
          </p:cNvSpPr>
          <p:nvPr>
            <p:ph type="sldNum" idx="12"/>
          </p:nvPr>
        </p:nvSpPr>
        <p:spPr>
          <a:xfrm>
            <a:off x="8061488" y="4347436"/>
            <a:ext cx="548700" cy="319800"/>
          </a:xfrm>
          <a:prstGeom prst="rect">
            <a:avLst/>
          </a:prstGeom>
        </p:spPr>
        <p:txBody>
          <a:bodyPr spcFirstLastPara="1" wrap="square" lIns="83825" tIns="83825" rIns="83825" bIns="838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80"/>
        <p:cNvGrpSpPr/>
        <p:nvPr/>
      </p:nvGrpSpPr>
      <p:grpSpPr>
        <a:xfrm>
          <a:off x="0" y="0"/>
          <a:ext cx="0" cy="0"/>
          <a:chOff x="0" y="0"/>
          <a:chExt cx="0" cy="0"/>
        </a:xfrm>
      </p:grpSpPr>
      <p:sp>
        <p:nvSpPr>
          <p:cNvPr id="181" name="Google Shape;181;p43"/>
          <p:cNvSpPr txBox="1">
            <a:spLocks noGrp="1"/>
          </p:cNvSpPr>
          <p:nvPr>
            <p:ph type="title"/>
          </p:nvPr>
        </p:nvSpPr>
        <p:spPr>
          <a:xfrm>
            <a:off x="461876" y="470050"/>
            <a:ext cx="40185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1pPr>
            <a:lvl2pPr lvl="1"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2pPr>
            <a:lvl3pPr lvl="2"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3pPr>
            <a:lvl4pPr lvl="3"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4pPr>
            <a:lvl5pPr lvl="4"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5pPr>
            <a:lvl6pPr lvl="5"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6pPr>
            <a:lvl7pPr lvl="6"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7pPr>
            <a:lvl8pPr lvl="7"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8pPr>
            <a:lvl9pPr lvl="8"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9pPr>
          </a:lstStyle>
          <a:p>
            <a:endParaRPr/>
          </a:p>
        </p:txBody>
      </p:sp>
      <p:sp>
        <p:nvSpPr>
          <p:cNvPr id="182" name="Google Shape;182;p43"/>
          <p:cNvSpPr txBox="1">
            <a:spLocks noGrp="1"/>
          </p:cNvSpPr>
          <p:nvPr>
            <p:ph type="body" idx="1"/>
          </p:nvPr>
        </p:nvSpPr>
        <p:spPr>
          <a:xfrm>
            <a:off x="470223" y="1134663"/>
            <a:ext cx="4018500" cy="3111600"/>
          </a:xfrm>
          <a:prstGeom prst="rect">
            <a:avLst/>
          </a:prstGeom>
        </p:spPr>
        <p:txBody>
          <a:bodyPr spcFirstLastPara="1" wrap="square" lIns="91425" tIns="91425" rIns="91425" bIns="91425" anchor="ctr" anchorCtr="0">
            <a:noAutofit/>
          </a:bodyPr>
          <a:lstStyle>
            <a:lvl1pPr marL="457200" lvl="0" indent="-374650" rtl="0">
              <a:lnSpc>
                <a:spcPct val="100000"/>
              </a:lnSpc>
              <a:spcBef>
                <a:spcPts val="0"/>
              </a:spcBef>
              <a:spcAft>
                <a:spcPts val="0"/>
              </a:spcAft>
              <a:buClr>
                <a:srgbClr val="333333"/>
              </a:buClr>
              <a:buSzPts val="2300"/>
              <a:buFont typeface="Roboto"/>
              <a:buChar char="●"/>
              <a:defRPr sz="2300">
                <a:solidFill>
                  <a:srgbClr val="333333"/>
                </a:solidFill>
                <a:latin typeface="Roboto"/>
                <a:ea typeface="Roboto"/>
                <a:cs typeface="Roboto"/>
                <a:sym typeface="Roboto"/>
              </a:defRPr>
            </a:lvl1pPr>
            <a:lvl2pPr marL="914400" lvl="1"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2pPr>
            <a:lvl3pPr marL="1371600" lvl="2"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3pPr>
            <a:lvl4pPr marL="1828800" lvl="3"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4pPr>
            <a:lvl5pPr marL="2286000" lvl="4"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5pPr>
            <a:lvl6pPr marL="2743200" lvl="5"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6pPr>
            <a:lvl7pPr marL="3200400" lvl="6"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7pPr>
            <a:lvl8pPr marL="3657600" lvl="7"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8pPr>
            <a:lvl9pPr marL="4114800" lvl="8" indent="-374650" rtl="0">
              <a:lnSpc>
                <a:spcPct val="100000"/>
              </a:lnSpc>
              <a:spcBef>
                <a:spcPts val="2300"/>
              </a:spcBef>
              <a:spcAft>
                <a:spcPts val="2300"/>
              </a:spcAft>
              <a:buClr>
                <a:srgbClr val="333333"/>
              </a:buClr>
              <a:buSzPts val="2300"/>
              <a:buFont typeface="Roboto"/>
              <a:buChar char="•"/>
              <a:defRPr sz="2300">
                <a:solidFill>
                  <a:srgbClr val="333333"/>
                </a:solidFill>
                <a:latin typeface="Roboto"/>
                <a:ea typeface="Roboto"/>
                <a:cs typeface="Roboto"/>
                <a:sym typeface="Roboto"/>
              </a:defRPr>
            </a:lvl9pPr>
          </a:lstStyle>
          <a:p>
            <a:endParaRPr/>
          </a:p>
        </p:txBody>
      </p:sp>
      <p:sp>
        <p:nvSpPr>
          <p:cNvPr id="183" name="Google Shape;183;p43"/>
          <p:cNvSpPr txBox="1">
            <a:spLocks noGrp="1"/>
          </p:cNvSpPr>
          <p:nvPr>
            <p:ph type="subTitle" idx="2"/>
          </p:nvPr>
        </p:nvSpPr>
        <p:spPr>
          <a:xfrm>
            <a:off x="489125" y="4346735"/>
            <a:ext cx="8123100" cy="32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BDBDBD"/>
              </a:buClr>
              <a:buSzPts val="1100"/>
              <a:buNone/>
              <a:defRPr sz="1100">
                <a:solidFill>
                  <a:srgbClr val="BDBDBD"/>
                </a:solidFill>
              </a:defRPr>
            </a:lvl1pPr>
            <a:lvl2pPr lvl="1" algn="ctr" rtl="0">
              <a:lnSpc>
                <a:spcPct val="100000"/>
              </a:lnSpc>
              <a:spcBef>
                <a:spcPts val="0"/>
              </a:spcBef>
              <a:spcAft>
                <a:spcPts val="0"/>
              </a:spcAft>
              <a:buClr>
                <a:srgbClr val="BDBDBD"/>
              </a:buClr>
              <a:buSzPts val="1100"/>
              <a:buNone/>
              <a:defRPr sz="1100">
                <a:solidFill>
                  <a:srgbClr val="BDBDBD"/>
                </a:solidFill>
              </a:defRPr>
            </a:lvl2pPr>
            <a:lvl3pPr lvl="2" algn="ctr" rtl="0">
              <a:lnSpc>
                <a:spcPct val="100000"/>
              </a:lnSpc>
              <a:spcBef>
                <a:spcPts val="0"/>
              </a:spcBef>
              <a:spcAft>
                <a:spcPts val="0"/>
              </a:spcAft>
              <a:buClr>
                <a:srgbClr val="BDBDBD"/>
              </a:buClr>
              <a:buSzPts val="1100"/>
              <a:buNone/>
              <a:defRPr sz="1100">
                <a:solidFill>
                  <a:srgbClr val="BDBDBD"/>
                </a:solidFill>
              </a:defRPr>
            </a:lvl3pPr>
            <a:lvl4pPr lvl="3" algn="ctr" rtl="0">
              <a:lnSpc>
                <a:spcPct val="100000"/>
              </a:lnSpc>
              <a:spcBef>
                <a:spcPts val="0"/>
              </a:spcBef>
              <a:spcAft>
                <a:spcPts val="0"/>
              </a:spcAft>
              <a:buClr>
                <a:srgbClr val="BDBDBD"/>
              </a:buClr>
              <a:buSzPts val="1100"/>
              <a:buNone/>
              <a:defRPr sz="1100">
                <a:solidFill>
                  <a:srgbClr val="BDBDBD"/>
                </a:solidFill>
              </a:defRPr>
            </a:lvl4pPr>
            <a:lvl5pPr lvl="4" algn="ctr" rtl="0">
              <a:lnSpc>
                <a:spcPct val="100000"/>
              </a:lnSpc>
              <a:spcBef>
                <a:spcPts val="0"/>
              </a:spcBef>
              <a:spcAft>
                <a:spcPts val="0"/>
              </a:spcAft>
              <a:buClr>
                <a:srgbClr val="BDBDBD"/>
              </a:buClr>
              <a:buSzPts val="1100"/>
              <a:buNone/>
              <a:defRPr sz="1100">
                <a:solidFill>
                  <a:srgbClr val="BDBDBD"/>
                </a:solidFill>
              </a:defRPr>
            </a:lvl5pPr>
            <a:lvl6pPr lvl="5" algn="ctr" rtl="0">
              <a:lnSpc>
                <a:spcPct val="100000"/>
              </a:lnSpc>
              <a:spcBef>
                <a:spcPts val="0"/>
              </a:spcBef>
              <a:spcAft>
                <a:spcPts val="0"/>
              </a:spcAft>
              <a:buClr>
                <a:srgbClr val="BDBDBD"/>
              </a:buClr>
              <a:buSzPts val="1100"/>
              <a:buNone/>
              <a:defRPr sz="1100">
                <a:solidFill>
                  <a:srgbClr val="BDBDBD"/>
                </a:solidFill>
              </a:defRPr>
            </a:lvl6pPr>
            <a:lvl7pPr lvl="6" algn="ctr" rtl="0">
              <a:lnSpc>
                <a:spcPct val="100000"/>
              </a:lnSpc>
              <a:spcBef>
                <a:spcPts val="0"/>
              </a:spcBef>
              <a:spcAft>
                <a:spcPts val="0"/>
              </a:spcAft>
              <a:buClr>
                <a:srgbClr val="BDBDBD"/>
              </a:buClr>
              <a:buSzPts val="1100"/>
              <a:buNone/>
              <a:defRPr sz="1100">
                <a:solidFill>
                  <a:srgbClr val="BDBDBD"/>
                </a:solidFill>
              </a:defRPr>
            </a:lvl7pPr>
            <a:lvl8pPr lvl="7" algn="ctr" rtl="0">
              <a:lnSpc>
                <a:spcPct val="100000"/>
              </a:lnSpc>
              <a:spcBef>
                <a:spcPts val="0"/>
              </a:spcBef>
              <a:spcAft>
                <a:spcPts val="0"/>
              </a:spcAft>
              <a:buClr>
                <a:srgbClr val="BDBDBD"/>
              </a:buClr>
              <a:buSzPts val="1100"/>
              <a:buNone/>
              <a:defRPr sz="1100">
                <a:solidFill>
                  <a:srgbClr val="BDBDBD"/>
                </a:solidFill>
              </a:defRPr>
            </a:lvl8pPr>
            <a:lvl9pPr lvl="8" algn="ctr" rtl="0">
              <a:lnSpc>
                <a:spcPct val="100000"/>
              </a:lnSpc>
              <a:spcBef>
                <a:spcPts val="0"/>
              </a:spcBef>
              <a:spcAft>
                <a:spcPts val="0"/>
              </a:spcAft>
              <a:buClr>
                <a:srgbClr val="BDBDBD"/>
              </a:buClr>
              <a:buSzPts val="1100"/>
              <a:buNone/>
              <a:defRPr sz="1100">
                <a:solidFill>
                  <a:srgbClr val="BDBDBD"/>
                </a:solidFill>
              </a:defRPr>
            </a:lvl9pPr>
          </a:lstStyle>
          <a:p>
            <a:endParaRPr/>
          </a:p>
        </p:txBody>
      </p:sp>
      <p:sp>
        <p:nvSpPr>
          <p:cNvPr id="184" name="Google Shape;184;p43"/>
          <p:cNvSpPr txBox="1">
            <a:spLocks noGrp="1"/>
          </p:cNvSpPr>
          <p:nvPr>
            <p:ph type="sldNum" idx="12"/>
          </p:nvPr>
        </p:nvSpPr>
        <p:spPr>
          <a:xfrm>
            <a:off x="8061488" y="4347436"/>
            <a:ext cx="548700" cy="319800"/>
          </a:xfrm>
          <a:prstGeom prst="rect">
            <a:avLst/>
          </a:prstGeom>
        </p:spPr>
        <p:txBody>
          <a:bodyPr spcFirstLastPara="1" wrap="square" lIns="83825" tIns="83825" rIns="83825" bIns="838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 title">
  <p:cSld name="SECTION_TITLE_AND_DESCRIPTION">
    <p:spTree>
      <p:nvGrpSpPr>
        <p:cNvPr id="1" name="Shape 191"/>
        <p:cNvGrpSpPr/>
        <p:nvPr/>
      </p:nvGrpSpPr>
      <p:grpSpPr>
        <a:xfrm>
          <a:off x="0" y="0"/>
          <a:ext cx="0" cy="0"/>
          <a:chOff x="0" y="0"/>
          <a:chExt cx="0" cy="0"/>
        </a:xfrm>
      </p:grpSpPr>
      <p:sp>
        <p:nvSpPr>
          <p:cNvPr id="192" name="Google Shape;192;p45"/>
          <p:cNvSpPr txBox="1">
            <a:spLocks noGrp="1"/>
          </p:cNvSpPr>
          <p:nvPr>
            <p:ph type="title"/>
          </p:nvPr>
        </p:nvSpPr>
        <p:spPr>
          <a:xfrm>
            <a:off x="465734" y="1287961"/>
            <a:ext cx="4045200" cy="14823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93" name="Google Shape;193;p45"/>
          <p:cNvSpPr txBox="1">
            <a:spLocks noGrp="1"/>
          </p:cNvSpPr>
          <p:nvPr>
            <p:ph type="subTitle" idx="1"/>
          </p:nvPr>
        </p:nvSpPr>
        <p:spPr>
          <a:xfrm>
            <a:off x="465738" y="2592274"/>
            <a:ext cx="4045200" cy="46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80B6FF"/>
              </a:buClr>
              <a:buSzPts val="1800"/>
              <a:buFont typeface="Roboto Black"/>
              <a:buNone/>
              <a:defRPr sz="1800">
                <a:solidFill>
                  <a:srgbClr val="80B6FF"/>
                </a:solidFill>
                <a:latin typeface="Roboto Black"/>
                <a:ea typeface="Roboto Black"/>
                <a:cs typeface="Roboto Black"/>
                <a:sym typeface="Roboto Black"/>
              </a:defRPr>
            </a:lvl1pPr>
            <a:lvl2pPr lvl="1" rtl="0">
              <a:lnSpc>
                <a:spcPct val="100000"/>
              </a:lnSpc>
              <a:spcBef>
                <a:spcPts val="0"/>
              </a:spcBef>
              <a:spcAft>
                <a:spcPts val="0"/>
              </a:spcAft>
              <a:buClr>
                <a:srgbClr val="80B6FF"/>
              </a:buClr>
              <a:buSzPts val="1800"/>
              <a:buFont typeface="Roboto Black"/>
              <a:buNone/>
              <a:defRPr sz="1800">
                <a:solidFill>
                  <a:srgbClr val="80B6FF"/>
                </a:solidFill>
                <a:latin typeface="Roboto Black"/>
                <a:ea typeface="Roboto Black"/>
                <a:cs typeface="Roboto Black"/>
                <a:sym typeface="Roboto Black"/>
              </a:defRPr>
            </a:lvl2pPr>
            <a:lvl3pPr lvl="2" rtl="0">
              <a:lnSpc>
                <a:spcPct val="100000"/>
              </a:lnSpc>
              <a:spcBef>
                <a:spcPts val="0"/>
              </a:spcBef>
              <a:spcAft>
                <a:spcPts val="0"/>
              </a:spcAft>
              <a:buClr>
                <a:srgbClr val="80B6FF"/>
              </a:buClr>
              <a:buSzPts val="1800"/>
              <a:buFont typeface="Roboto Black"/>
              <a:buNone/>
              <a:defRPr sz="1800">
                <a:solidFill>
                  <a:srgbClr val="80B6FF"/>
                </a:solidFill>
                <a:latin typeface="Roboto Black"/>
                <a:ea typeface="Roboto Black"/>
                <a:cs typeface="Roboto Black"/>
                <a:sym typeface="Roboto Black"/>
              </a:defRPr>
            </a:lvl3pPr>
            <a:lvl4pPr lvl="3" rtl="0">
              <a:lnSpc>
                <a:spcPct val="100000"/>
              </a:lnSpc>
              <a:spcBef>
                <a:spcPts val="0"/>
              </a:spcBef>
              <a:spcAft>
                <a:spcPts val="0"/>
              </a:spcAft>
              <a:buClr>
                <a:srgbClr val="80B6FF"/>
              </a:buClr>
              <a:buSzPts val="1800"/>
              <a:buFont typeface="Roboto Black"/>
              <a:buNone/>
              <a:defRPr sz="1800">
                <a:solidFill>
                  <a:srgbClr val="80B6FF"/>
                </a:solidFill>
                <a:latin typeface="Roboto Black"/>
                <a:ea typeface="Roboto Black"/>
                <a:cs typeface="Roboto Black"/>
                <a:sym typeface="Roboto Black"/>
              </a:defRPr>
            </a:lvl4pPr>
            <a:lvl5pPr lvl="4" rtl="0">
              <a:lnSpc>
                <a:spcPct val="100000"/>
              </a:lnSpc>
              <a:spcBef>
                <a:spcPts val="0"/>
              </a:spcBef>
              <a:spcAft>
                <a:spcPts val="0"/>
              </a:spcAft>
              <a:buClr>
                <a:srgbClr val="80B6FF"/>
              </a:buClr>
              <a:buSzPts val="1800"/>
              <a:buFont typeface="Roboto Black"/>
              <a:buNone/>
              <a:defRPr sz="1800">
                <a:solidFill>
                  <a:srgbClr val="80B6FF"/>
                </a:solidFill>
                <a:latin typeface="Roboto Black"/>
                <a:ea typeface="Roboto Black"/>
                <a:cs typeface="Roboto Black"/>
                <a:sym typeface="Roboto Black"/>
              </a:defRPr>
            </a:lvl5pPr>
            <a:lvl6pPr lvl="5" rtl="0">
              <a:lnSpc>
                <a:spcPct val="100000"/>
              </a:lnSpc>
              <a:spcBef>
                <a:spcPts val="0"/>
              </a:spcBef>
              <a:spcAft>
                <a:spcPts val="0"/>
              </a:spcAft>
              <a:buClr>
                <a:srgbClr val="80B6FF"/>
              </a:buClr>
              <a:buSzPts val="1800"/>
              <a:buFont typeface="Roboto Black"/>
              <a:buNone/>
              <a:defRPr sz="1800">
                <a:solidFill>
                  <a:srgbClr val="80B6FF"/>
                </a:solidFill>
                <a:latin typeface="Roboto Black"/>
                <a:ea typeface="Roboto Black"/>
                <a:cs typeface="Roboto Black"/>
                <a:sym typeface="Roboto Black"/>
              </a:defRPr>
            </a:lvl6pPr>
            <a:lvl7pPr lvl="6" rtl="0">
              <a:lnSpc>
                <a:spcPct val="100000"/>
              </a:lnSpc>
              <a:spcBef>
                <a:spcPts val="0"/>
              </a:spcBef>
              <a:spcAft>
                <a:spcPts val="0"/>
              </a:spcAft>
              <a:buClr>
                <a:srgbClr val="80B6FF"/>
              </a:buClr>
              <a:buSzPts val="1800"/>
              <a:buFont typeface="Roboto Black"/>
              <a:buNone/>
              <a:defRPr sz="1800">
                <a:solidFill>
                  <a:srgbClr val="80B6FF"/>
                </a:solidFill>
                <a:latin typeface="Roboto Black"/>
                <a:ea typeface="Roboto Black"/>
                <a:cs typeface="Roboto Black"/>
                <a:sym typeface="Roboto Black"/>
              </a:defRPr>
            </a:lvl7pPr>
            <a:lvl8pPr lvl="7" rtl="0">
              <a:lnSpc>
                <a:spcPct val="100000"/>
              </a:lnSpc>
              <a:spcBef>
                <a:spcPts val="0"/>
              </a:spcBef>
              <a:spcAft>
                <a:spcPts val="0"/>
              </a:spcAft>
              <a:buClr>
                <a:srgbClr val="80B6FF"/>
              </a:buClr>
              <a:buSzPts val="1800"/>
              <a:buFont typeface="Roboto Black"/>
              <a:buNone/>
              <a:defRPr sz="1800">
                <a:solidFill>
                  <a:srgbClr val="80B6FF"/>
                </a:solidFill>
                <a:latin typeface="Roboto Black"/>
                <a:ea typeface="Roboto Black"/>
                <a:cs typeface="Roboto Black"/>
                <a:sym typeface="Roboto Black"/>
              </a:defRPr>
            </a:lvl8pPr>
            <a:lvl9pPr lvl="8" rtl="0">
              <a:lnSpc>
                <a:spcPct val="100000"/>
              </a:lnSpc>
              <a:spcBef>
                <a:spcPts val="0"/>
              </a:spcBef>
              <a:spcAft>
                <a:spcPts val="0"/>
              </a:spcAft>
              <a:buClr>
                <a:srgbClr val="80B6FF"/>
              </a:buClr>
              <a:buSzPts val="1800"/>
              <a:buFont typeface="Roboto Black"/>
              <a:buNone/>
              <a:defRPr sz="1800">
                <a:solidFill>
                  <a:srgbClr val="80B6FF"/>
                </a:solidFill>
                <a:latin typeface="Roboto Black"/>
                <a:ea typeface="Roboto Black"/>
                <a:cs typeface="Roboto Black"/>
                <a:sym typeface="Roboto Black"/>
              </a:defRPr>
            </a:lvl9pPr>
          </a:lstStyle>
          <a:p>
            <a:endParaRPr/>
          </a:p>
        </p:txBody>
      </p:sp>
      <p:sp>
        <p:nvSpPr>
          <p:cNvPr id="194" name="Google Shape;194;p45"/>
          <p:cNvSpPr txBox="1">
            <a:spLocks noGrp="1"/>
          </p:cNvSpPr>
          <p:nvPr>
            <p:ph type="body" idx="2"/>
          </p:nvPr>
        </p:nvSpPr>
        <p:spPr>
          <a:xfrm>
            <a:off x="4939500" y="796488"/>
            <a:ext cx="3672900" cy="3550200"/>
          </a:xfrm>
          <a:prstGeom prst="rect">
            <a:avLst/>
          </a:prstGeom>
        </p:spPr>
        <p:txBody>
          <a:bodyPr spcFirstLastPara="1" wrap="square" lIns="91425" tIns="91425" rIns="91425" bIns="91425" anchor="ctr" anchorCtr="0">
            <a:noAutofit/>
          </a:bodyPr>
          <a:lstStyle>
            <a:lvl1pPr marL="457200" lvl="0" indent="-374650" rtl="0">
              <a:spcBef>
                <a:spcPts val="0"/>
              </a:spcBef>
              <a:spcAft>
                <a:spcPts val="0"/>
              </a:spcAft>
              <a:buSzPts val="2300"/>
              <a:buChar char="●"/>
              <a:defRPr/>
            </a:lvl1pPr>
            <a:lvl2pPr marL="914400" lvl="1" indent="-374650" rtl="0">
              <a:spcBef>
                <a:spcPts val="2300"/>
              </a:spcBef>
              <a:spcAft>
                <a:spcPts val="0"/>
              </a:spcAft>
              <a:buSzPts val="2300"/>
              <a:buChar char="•"/>
              <a:defRPr/>
            </a:lvl2pPr>
            <a:lvl3pPr marL="1371600" lvl="2" indent="-374650" rtl="0">
              <a:spcBef>
                <a:spcPts val="2300"/>
              </a:spcBef>
              <a:spcAft>
                <a:spcPts val="0"/>
              </a:spcAft>
              <a:buSzPts val="2300"/>
              <a:buChar char="■"/>
              <a:defRPr/>
            </a:lvl3pPr>
            <a:lvl4pPr marL="1828800" lvl="3" indent="-374650" rtl="0">
              <a:spcBef>
                <a:spcPts val="2300"/>
              </a:spcBef>
              <a:spcAft>
                <a:spcPts val="0"/>
              </a:spcAft>
              <a:buSzPts val="2300"/>
              <a:buChar char="●"/>
              <a:defRPr/>
            </a:lvl4pPr>
            <a:lvl5pPr marL="2286000" lvl="4" indent="-374650" rtl="0">
              <a:spcBef>
                <a:spcPts val="2300"/>
              </a:spcBef>
              <a:spcAft>
                <a:spcPts val="0"/>
              </a:spcAft>
              <a:buSzPts val="2300"/>
              <a:buChar char="○"/>
              <a:defRPr/>
            </a:lvl5pPr>
            <a:lvl6pPr marL="2743200" lvl="5" indent="-374650" rtl="0">
              <a:spcBef>
                <a:spcPts val="2300"/>
              </a:spcBef>
              <a:spcAft>
                <a:spcPts val="0"/>
              </a:spcAft>
              <a:buSzPts val="2300"/>
              <a:buChar char="■"/>
              <a:defRPr/>
            </a:lvl6pPr>
            <a:lvl7pPr marL="3200400" lvl="6" indent="-374650" rtl="0">
              <a:spcBef>
                <a:spcPts val="2300"/>
              </a:spcBef>
              <a:spcAft>
                <a:spcPts val="0"/>
              </a:spcAft>
              <a:buSzPts val="2300"/>
              <a:buChar char="●"/>
              <a:defRPr/>
            </a:lvl7pPr>
            <a:lvl8pPr marL="3657600" lvl="7" indent="-374650" rtl="0">
              <a:spcBef>
                <a:spcPts val="2300"/>
              </a:spcBef>
              <a:spcAft>
                <a:spcPts val="0"/>
              </a:spcAft>
              <a:buSzPts val="2300"/>
              <a:buChar char="○"/>
              <a:defRPr/>
            </a:lvl8pPr>
            <a:lvl9pPr marL="4114800" lvl="8" indent="-374650" rtl="0">
              <a:spcBef>
                <a:spcPts val="2300"/>
              </a:spcBef>
              <a:spcAft>
                <a:spcPts val="2300"/>
              </a:spcAft>
              <a:buSzPts val="2300"/>
              <a:buChar char="•"/>
              <a:defRPr/>
            </a:lvl9pPr>
          </a:lstStyle>
          <a:p>
            <a:endParaRPr/>
          </a:p>
        </p:txBody>
      </p:sp>
      <p:sp>
        <p:nvSpPr>
          <p:cNvPr id="195" name="Google Shape;195;p45"/>
          <p:cNvSpPr txBox="1">
            <a:spLocks noGrp="1"/>
          </p:cNvSpPr>
          <p:nvPr>
            <p:ph type="subTitle" idx="3"/>
          </p:nvPr>
        </p:nvSpPr>
        <p:spPr>
          <a:xfrm>
            <a:off x="489125" y="4346735"/>
            <a:ext cx="8123100" cy="32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BDBDBD"/>
              </a:buClr>
              <a:buSzPts val="1100"/>
              <a:buNone/>
              <a:defRPr sz="1100">
                <a:solidFill>
                  <a:srgbClr val="BDBDBD"/>
                </a:solidFill>
              </a:defRPr>
            </a:lvl1pPr>
            <a:lvl2pPr lvl="1" algn="ctr" rtl="0">
              <a:lnSpc>
                <a:spcPct val="100000"/>
              </a:lnSpc>
              <a:spcBef>
                <a:spcPts val="0"/>
              </a:spcBef>
              <a:spcAft>
                <a:spcPts val="0"/>
              </a:spcAft>
              <a:buClr>
                <a:srgbClr val="BDBDBD"/>
              </a:buClr>
              <a:buSzPts val="1100"/>
              <a:buNone/>
              <a:defRPr sz="1100">
                <a:solidFill>
                  <a:srgbClr val="BDBDBD"/>
                </a:solidFill>
              </a:defRPr>
            </a:lvl2pPr>
            <a:lvl3pPr lvl="2" algn="ctr" rtl="0">
              <a:lnSpc>
                <a:spcPct val="100000"/>
              </a:lnSpc>
              <a:spcBef>
                <a:spcPts val="0"/>
              </a:spcBef>
              <a:spcAft>
                <a:spcPts val="0"/>
              </a:spcAft>
              <a:buClr>
                <a:srgbClr val="BDBDBD"/>
              </a:buClr>
              <a:buSzPts val="1100"/>
              <a:buNone/>
              <a:defRPr sz="1100">
                <a:solidFill>
                  <a:srgbClr val="BDBDBD"/>
                </a:solidFill>
              </a:defRPr>
            </a:lvl3pPr>
            <a:lvl4pPr lvl="3" algn="ctr" rtl="0">
              <a:lnSpc>
                <a:spcPct val="100000"/>
              </a:lnSpc>
              <a:spcBef>
                <a:spcPts val="0"/>
              </a:spcBef>
              <a:spcAft>
                <a:spcPts val="0"/>
              </a:spcAft>
              <a:buClr>
                <a:srgbClr val="BDBDBD"/>
              </a:buClr>
              <a:buSzPts val="1100"/>
              <a:buNone/>
              <a:defRPr sz="1100">
                <a:solidFill>
                  <a:srgbClr val="BDBDBD"/>
                </a:solidFill>
              </a:defRPr>
            </a:lvl4pPr>
            <a:lvl5pPr lvl="4" algn="ctr" rtl="0">
              <a:lnSpc>
                <a:spcPct val="100000"/>
              </a:lnSpc>
              <a:spcBef>
                <a:spcPts val="0"/>
              </a:spcBef>
              <a:spcAft>
                <a:spcPts val="0"/>
              </a:spcAft>
              <a:buClr>
                <a:srgbClr val="BDBDBD"/>
              </a:buClr>
              <a:buSzPts val="1100"/>
              <a:buNone/>
              <a:defRPr sz="1100">
                <a:solidFill>
                  <a:srgbClr val="BDBDBD"/>
                </a:solidFill>
              </a:defRPr>
            </a:lvl5pPr>
            <a:lvl6pPr lvl="5" algn="ctr" rtl="0">
              <a:lnSpc>
                <a:spcPct val="100000"/>
              </a:lnSpc>
              <a:spcBef>
                <a:spcPts val="0"/>
              </a:spcBef>
              <a:spcAft>
                <a:spcPts val="0"/>
              </a:spcAft>
              <a:buClr>
                <a:srgbClr val="BDBDBD"/>
              </a:buClr>
              <a:buSzPts val="1100"/>
              <a:buNone/>
              <a:defRPr sz="1100">
                <a:solidFill>
                  <a:srgbClr val="BDBDBD"/>
                </a:solidFill>
              </a:defRPr>
            </a:lvl6pPr>
            <a:lvl7pPr lvl="6" algn="ctr" rtl="0">
              <a:lnSpc>
                <a:spcPct val="100000"/>
              </a:lnSpc>
              <a:spcBef>
                <a:spcPts val="0"/>
              </a:spcBef>
              <a:spcAft>
                <a:spcPts val="0"/>
              </a:spcAft>
              <a:buClr>
                <a:srgbClr val="BDBDBD"/>
              </a:buClr>
              <a:buSzPts val="1100"/>
              <a:buNone/>
              <a:defRPr sz="1100">
                <a:solidFill>
                  <a:srgbClr val="BDBDBD"/>
                </a:solidFill>
              </a:defRPr>
            </a:lvl7pPr>
            <a:lvl8pPr lvl="7" algn="ctr" rtl="0">
              <a:lnSpc>
                <a:spcPct val="100000"/>
              </a:lnSpc>
              <a:spcBef>
                <a:spcPts val="0"/>
              </a:spcBef>
              <a:spcAft>
                <a:spcPts val="0"/>
              </a:spcAft>
              <a:buClr>
                <a:srgbClr val="BDBDBD"/>
              </a:buClr>
              <a:buSzPts val="1100"/>
              <a:buNone/>
              <a:defRPr sz="1100">
                <a:solidFill>
                  <a:srgbClr val="BDBDBD"/>
                </a:solidFill>
              </a:defRPr>
            </a:lvl8pPr>
            <a:lvl9pPr lvl="8" algn="ctr" rtl="0">
              <a:lnSpc>
                <a:spcPct val="100000"/>
              </a:lnSpc>
              <a:spcBef>
                <a:spcPts val="0"/>
              </a:spcBef>
              <a:spcAft>
                <a:spcPts val="0"/>
              </a:spcAft>
              <a:buClr>
                <a:srgbClr val="BDBDBD"/>
              </a:buClr>
              <a:buSzPts val="1100"/>
              <a:buNone/>
              <a:defRPr sz="1100">
                <a:solidFill>
                  <a:srgbClr val="BDBDBD"/>
                </a:solidFill>
              </a:defRPr>
            </a:lvl9pPr>
          </a:lstStyle>
          <a:p>
            <a:endParaRPr/>
          </a:p>
        </p:txBody>
      </p:sp>
      <p:sp>
        <p:nvSpPr>
          <p:cNvPr id="196" name="Google Shape;196;p45"/>
          <p:cNvSpPr txBox="1">
            <a:spLocks noGrp="1"/>
          </p:cNvSpPr>
          <p:nvPr>
            <p:ph type="sldNum" idx="12"/>
          </p:nvPr>
        </p:nvSpPr>
        <p:spPr>
          <a:xfrm>
            <a:off x="8061488" y="4347436"/>
            <a:ext cx="548700" cy="319800"/>
          </a:xfrm>
          <a:prstGeom prst="rect">
            <a:avLst/>
          </a:prstGeom>
        </p:spPr>
        <p:txBody>
          <a:bodyPr spcFirstLastPara="1" wrap="square" lIns="83825" tIns="83825" rIns="83825" bIns="838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with Footnote">
  <p:cSld name="CAPTION_ONLY">
    <p:spTree>
      <p:nvGrpSpPr>
        <p:cNvPr id="1" name="Shape 197"/>
        <p:cNvGrpSpPr/>
        <p:nvPr/>
      </p:nvGrpSpPr>
      <p:grpSpPr>
        <a:xfrm>
          <a:off x="0" y="0"/>
          <a:ext cx="0" cy="0"/>
          <a:chOff x="0" y="0"/>
          <a:chExt cx="0" cy="0"/>
        </a:xfrm>
      </p:grpSpPr>
      <p:sp>
        <p:nvSpPr>
          <p:cNvPr id="198" name="Google Shape;198;p46"/>
          <p:cNvSpPr txBox="1">
            <a:spLocks noGrp="1"/>
          </p:cNvSpPr>
          <p:nvPr>
            <p:ph type="subTitle" idx="1"/>
          </p:nvPr>
        </p:nvSpPr>
        <p:spPr>
          <a:xfrm>
            <a:off x="489125" y="4346735"/>
            <a:ext cx="8123100" cy="32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BDBDBD"/>
              </a:buClr>
              <a:buSzPts val="1100"/>
              <a:buNone/>
              <a:defRPr sz="1100">
                <a:solidFill>
                  <a:srgbClr val="BDBDBD"/>
                </a:solidFill>
              </a:defRPr>
            </a:lvl1pPr>
            <a:lvl2pPr lvl="1" algn="ctr" rtl="0">
              <a:lnSpc>
                <a:spcPct val="100000"/>
              </a:lnSpc>
              <a:spcBef>
                <a:spcPts val="0"/>
              </a:spcBef>
              <a:spcAft>
                <a:spcPts val="0"/>
              </a:spcAft>
              <a:buClr>
                <a:srgbClr val="BDBDBD"/>
              </a:buClr>
              <a:buSzPts val="1100"/>
              <a:buNone/>
              <a:defRPr sz="1100">
                <a:solidFill>
                  <a:srgbClr val="BDBDBD"/>
                </a:solidFill>
              </a:defRPr>
            </a:lvl2pPr>
            <a:lvl3pPr lvl="2" algn="ctr" rtl="0">
              <a:lnSpc>
                <a:spcPct val="100000"/>
              </a:lnSpc>
              <a:spcBef>
                <a:spcPts val="0"/>
              </a:spcBef>
              <a:spcAft>
                <a:spcPts val="0"/>
              </a:spcAft>
              <a:buClr>
                <a:srgbClr val="BDBDBD"/>
              </a:buClr>
              <a:buSzPts val="1100"/>
              <a:buNone/>
              <a:defRPr sz="1100">
                <a:solidFill>
                  <a:srgbClr val="BDBDBD"/>
                </a:solidFill>
              </a:defRPr>
            </a:lvl3pPr>
            <a:lvl4pPr lvl="3" algn="ctr" rtl="0">
              <a:lnSpc>
                <a:spcPct val="100000"/>
              </a:lnSpc>
              <a:spcBef>
                <a:spcPts val="0"/>
              </a:spcBef>
              <a:spcAft>
                <a:spcPts val="0"/>
              </a:spcAft>
              <a:buClr>
                <a:srgbClr val="BDBDBD"/>
              </a:buClr>
              <a:buSzPts val="1100"/>
              <a:buNone/>
              <a:defRPr sz="1100">
                <a:solidFill>
                  <a:srgbClr val="BDBDBD"/>
                </a:solidFill>
              </a:defRPr>
            </a:lvl4pPr>
            <a:lvl5pPr lvl="4" algn="ctr" rtl="0">
              <a:lnSpc>
                <a:spcPct val="100000"/>
              </a:lnSpc>
              <a:spcBef>
                <a:spcPts val="0"/>
              </a:spcBef>
              <a:spcAft>
                <a:spcPts val="0"/>
              </a:spcAft>
              <a:buClr>
                <a:srgbClr val="BDBDBD"/>
              </a:buClr>
              <a:buSzPts val="1100"/>
              <a:buNone/>
              <a:defRPr sz="1100">
                <a:solidFill>
                  <a:srgbClr val="BDBDBD"/>
                </a:solidFill>
              </a:defRPr>
            </a:lvl5pPr>
            <a:lvl6pPr lvl="5" algn="ctr" rtl="0">
              <a:lnSpc>
                <a:spcPct val="100000"/>
              </a:lnSpc>
              <a:spcBef>
                <a:spcPts val="0"/>
              </a:spcBef>
              <a:spcAft>
                <a:spcPts val="0"/>
              </a:spcAft>
              <a:buClr>
                <a:srgbClr val="BDBDBD"/>
              </a:buClr>
              <a:buSzPts val="1100"/>
              <a:buNone/>
              <a:defRPr sz="1100">
                <a:solidFill>
                  <a:srgbClr val="BDBDBD"/>
                </a:solidFill>
              </a:defRPr>
            </a:lvl6pPr>
            <a:lvl7pPr lvl="6" algn="ctr" rtl="0">
              <a:lnSpc>
                <a:spcPct val="100000"/>
              </a:lnSpc>
              <a:spcBef>
                <a:spcPts val="0"/>
              </a:spcBef>
              <a:spcAft>
                <a:spcPts val="0"/>
              </a:spcAft>
              <a:buClr>
                <a:srgbClr val="BDBDBD"/>
              </a:buClr>
              <a:buSzPts val="1100"/>
              <a:buNone/>
              <a:defRPr sz="1100">
                <a:solidFill>
                  <a:srgbClr val="BDBDBD"/>
                </a:solidFill>
              </a:defRPr>
            </a:lvl7pPr>
            <a:lvl8pPr lvl="7" algn="ctr" rtl="0">
              <a:lnSpc>
                <a:spcPct val="100000"/>
              </a:lnSpc>
              <a:spcBef>
                <a:spcPts val="0"/>
              </a:spcBef>
              <a:spcAft>
                <a:spcPts val="0"/>
              </a:spcAft>
              <a:buClr>
                <a:srgbClr val="BDBDBD"/>
              </a:buClr>
              <a:buSzPts val="1100"/>
              <a:buNone/>
              <a:defRPr sz="1100">
                <a:solidFill>
                  <a:srgbClr val="BDBDBD"/>
                </a:solidFill>
              </a:defRPr>
            </a:lvl8pPr>
            <a:lvl9pPr lvl="8" algn="ctr" rtl="0">
              <a:lnSpc>
                <a:spcPct val="100000"/>
              </a:lnSpc>
              <a:spcBef>
                <a:spcPts val="0"/>
              </a:spcBef>
              <a:spcAft>
                <a:spcPts val="0"/>
              </a:spcAft>
              <a:buClr>
                <a:srgbClr val="BDBDBD"/>
              </a:buClr>
              <a:buSzPts val="1100"/>
              <a:buNone/>
              <a:defRPr sz="1100">
                <a:solidFill>
                  <a:srgbClr val="BDBDBD"/>
                </a:solidFill>
              </a:defRPr>
            </a:lvl9pPr>
          </a:lstStyle>
          <a:p>
            <a:endParaRPr/>
          </a:p>
        </p:txBody>
      </p:sp>
      <p:sp>
        <p:nvSpPr>
          <p:cNvPr id="199" name="Google Shape;199;p46"/>
          <p:cNvSpPr txBox="1">
            <a:spLocks noGrp="1"/>
          </p:cNvSpPr>
          <p:nvPr>
            <p:ph type="sldNum" idx="12"/>
          </p:nvPr>
        </p:nvSpPr>
        <p:spPr>
          <a:xfrm>
            <a:off x="8061488" y="4347436"/>
            <a:ext cx="548700" cy="319800"/>
          </a:xfrm>
          <a:prstGeom prst="rect">
            <a:avLst/>
          </a:prstGeom>
        </p:spPr>
        <p:txBody>
          <a:bodyPr spcFirstLastPara="1" wrap="square" lIns="83825" tIns="83825" rIns="83825" bIns="838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467215" y="1852163"/>
            <a:ext cx="8142900" cy="1439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3400"/>
              <a:buFont typeface="Roboto"/>
              <a:buNone/>
              <a:defRPr sz="3400">
                <a:solidFill>
                  <a:srgbClr val="FFFFFF"/>
                </a:solidFill>
                <a:latin typeface="Roboto"/>
                <a:ea typeface="Roboto"/>
                <a:cs typeface="Roboto"/>
                <a:sym typeface="Roboto"/>
              </a:defRPr>
            </a:lvl1pPr>
            <a:lvl2pPr lvl="1" rtl="0">
              <a:spcBef>
                <a:spcPts val="0"/>
              </a:spcBef>
              <a:spcAft>
                <a:spcPts val="0"/>
              </a:spcAft>
              <a:buClr>
                <a:srgbClr val="FFFFFF"/>
              </a:buClr>
              <a:buSzPts val="3400"/>
              <a:buFont typeface="Roboto"/>
              <a:buNone/>
              <a:defRPr sz="3400">
                <a:solidFill>
                  <a:srgbClr val="FFFFFF"/>
                </a:solidFill>
                <a:latin typeface="Roboto"/>
                <a:ea typeface="Roboto"/>
                <a:cs typeface="Roboto"/>
                <a:sym typeface="Roboto"/>
              </a:defRPr>
            </a:lvl2pPr>
            <a:lvl3pPr lvl="2" rtl="0">
              <a:spcBef>
                <a:spcPts val="0"/>
              </a:spcBef>
              <a:spcAft>
                <a:spcPts val="0"/>
              </a:spcAft>
              <a:buClr>
                <a:srgbClr val="FFFFFF"/>
              </a:buClr>
              <a:buSzPts val="3400"/>
              <a:buFont typeface="Roboto"/>
              <a:buNone/>
              <a:defRPr sz="3400">
                <a:solidFill>
                  <a:srgbClr val="FFFFFF"/>
                </a:solidFill>
                <a:latin typeface="Roboto"/>
                <a:ea typeface="Roboto"/>
                <a:cs typeface="Roboto"/>
                <a:sym typeface="Roboto"/>
              </a:defRPr>
            </a:lvl3pPr>
            <a:lvl4pPr lvl="3" rtl="0">
              <a:spcBef>
                <a:spcPts val="0"/>
              </a:spcBef>
              <a:spcAft>
                <a:spcPts val="0"/>
              </a:spcAft>
              <a:buClr>
                <a:srgbClr val="FFFFFF"/>
              </a:buClr>
              <a:buSzPts val="3400"/>
              <a:buFont typeface="Roboto"/>
              <a:buNone/>
              <a:defRPr sz="3400">
                <a:solidFill>
                  <a:srgbClr val="FFFFFF"/>
                </a:solidFill>
                <a:latin typeface="Roboto"/>
                <a:ea typeface="Roboto"/>
                <a:cs typeface="Roboto"/>
                <a:sym typeface="Roboto"/>
              </a:defRPr>
            </a:lvl4pPr>
            <a:lvl5pPr lvl="4" rtl="0">
              <a:spcBef>
                <a:spcPts val="0"/>
              </a:spcBef>
              <a:spcAft>
                <a:spcPts val="0"/>
              </a:spcAft>
              <a:buClr>
                <a:srgbClr val="FFFFFF"/>
              </a:buClr>
              <a:buSzPts val="3400"/>
              <a:buFont typeface="Roboto"/>
              <a:buNone/>
              <a:defRPr sz="3400">
                <a:solidFill>
                  <a:srgbClr val="FFFFFF"/>
                </a:solidFill>
                <a:latin typeface="Roboto"/>
                <a:ea typeface="Roboto"/>
                <a:cs typeface="Roboto"/>
                <a:sym typeface="Roboto"/>
              </a:defRPr>
            </a:lvl5pPr>
            <a:lvl6pPr lvl="5" rtl="0">
              <a:spcBef>
                <a:spcPts val="0"/>
              </a:spcBef>
              <a:spcAft>
                <a:spcPts val="0"/>
              </a:spcAft>
              <a:buClr>
                <a:srgbClr val="FFFFFF"/>
              </a:buClr>
              <a:buSzPts val="3400"/>
              <a:buFont typeface="Roboto"/>
              <a:buNone/>
              <a:defRPr sz="3400">
                <a:solidFill>
                  <a:srgbClr val="FFFFFF"/>
                </a:solidFill>
                <a:latin typeface="Roboto"/>
                <a:ea typeface="Roboto"/>
                <a:cs typeface="Roboto"/>
                <a:sym typeface="Roboto"/>
              </a:defRPr>
            </a:lvl6pPr>
            <a:lvl7pPr lvl="6" rtl="0">
              <a:spcBef>
                <a:spcPts val="0"/>
              </a:spcBef>
              <a:spcAft>
                <a:spcPts val="0"/>
              </a:spcAft>
              <a:buClr>
                <a:srgbClr val="FFFFFF"/>
              </a:buClr>
              <a:buSzPts val="3400"/>
              <a:buFont typeface="Roboto"/>
              <a:buNone/>
              <a:defRPr sz="3400">
                <a:solidFill>
                  <a:srgbClr val="FFFFFF"/>
                </a:solidFill>
                <a:latin typeface="Roboto"/>
                <a:ea typeface="Roboto"/>
                <a:cs typeface="Roboto"/>
                <a:sym typeface="Roboto"/>
              </a:defRPr>
            </a:lvl7pPr>
            <a:lvl8pPr lvl="7" rtl="0">
              <a:spcBef>
                <a:spcPts val="0"/>
              </a:spcBef>
              <a:spcAft>
                <a:spcPts val="0"/>
              </a:spcAft>
              <a:buClr>
                <a:srgbClr val="FFFFFF"/>
              </a:buClr>
              <a:buSzPts val="3400"/>
              <a:buFont typeface="Roboto"/>
              <a:buNone/>
              <a:defRPr sz="3400">
                <a:solidFill>
                  <a:srgbClr val="FFFFFF"/>
                </a:solidFill>
                <a:latin typeface="Roboto"/>
                <a:ea typeface="Roboto"/>
                <a:cs typeface="Roboto"/>
                <a:sym typeface="Roboto"/>
              </a:defRPr>
            </a:lvl8pPr>
            <a:lvl9pPr lvl="8" rtl="0">
              <a:spcBef>
                <a:spcPts val="0"/>
              </a:spcBef>
              <a:spcAft>
                <a:spcPts val="0"/>
              </a:spcAft>
              <a:buClr>
                <a:srgbClr val="FFFFFF"/>
              </a:buClr>
              <a:buSzPts val="3400"/>
              <a:buFont typeface="Roboto"/>
              <a:buNone/>
              <a:defRPr sz="3400">
                <a:solidFill>
                  <a:srgbClr val="FFFFFF"/>
                </a:solidFill>
                <a:latin typeface="Roboto"/>
                <a:ea typeface="Roboto"/>
                <a:cs typeface="Roboto"/>
                <a:sym typeface="Roboto"/>
              </a:defRPr>
            </a:lvl9pPr>
          </a:lstStyle>
          <a:p>
            <a:endParaRPr/>
          </a:p>
        </p:txBody>
      </p:sp>
      <p:sp>
        <p:nvSpPr>
          <p:cNvPr id="63" name="Google Shape;63;p15"/>
          <p:cNvSpPr txBox="1"/>
          <p:nvPr/>
        </p:nvSpPr>
        <p:spPr>
          <a:xfrm>
            <a:off x="0" y="4652500"/>
            <a:ext cx="3000000" cy="437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dirty="0">
                <a:solidFill>
                  <a:srgbClr val="CCCCCC"/>
                </a:solidFill>
              </a:rPr>
              <a:t>© 2018 Autobound Inc.</a:t>
            </a:r>
            <a:endParaRPr sz="1200" dirty="0">
              <a:solidFill>
                <a:srgbClr val="CCCCCC"/>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0"/>
        <p:cNvGrpSpPr/>
        <p:nvPr/>
      </p:nvGrpSpPr>
      <p:grpSpPr>
        <a:xfrm>
          <a:off x="0" y="0"/>
          <a:ext cx="0" cy="0"/>
          <a:chOff x="0" y="0"/>
          <a:chExt cx="0" cy="0"/>
        </a:xfrm>
      </p:grpSpPr>
      <p:sp>
        <p:nvSpPr>
          <p:cNvPr id="201" name="Google Shape;201;p47"/>
          <p:cNvSpPr txBox="1">
            <a:spLocks noGrp="1"/>
          </p:cNvSpPr>
          <p:nvPr>
            <p:ph type="sldNum" idx="12"/>
          </p:nvPr>
        </p:nvSpPr>
        <p:spPr>
          <a:xfrm>
            <a:off x="8061488" y="4347436"/>
            <a:ext cx="548700" cy="319800"/>
          </a:xfrm>
          <a:prstGeom prst="rect">
            <a:avLst/>
          </a:prstGeom>
        </p:spPr>
        <p:txBody>
          <a:bodyPr spcFirstLastPara="1" wrap="square" lIns="83825" tIns="83825" rIns="83825" bIns="838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losing">
  <p:cSld name="SECTION_HEADER_1">
    <p:spTree>
      <p:nvGrpSpPr>
        <p:cNvPr id="1" name="Shape 202"/>
        <p:cNvGrpSpPr/>
        <p:nvPr/>
      </p:nvGrpSpPr>
      <p:grpSpPr>
        <a:xfrm>
          <a:off x="0" y="0"/>
          <a:ext cx="0" cy="0"/>
          <a:chOff x="0" y="0"/>
          <a:chExt cx="0" cy="0"/>
        </a:xfrm>
      </p:grpSpPr>
      <p:sp>
        <p:nvSpPr>
          <p:cNvPr id="203" name="Google Shape;203;p48"/>
          <p:cNvSpPr txBox="1">
            <a:spLocks noGrp="1"/>
          </p:cNvSpPr>
          <p:nvPr>
            <p:ph type="title"/>
          </p:nvPr>
        </p:nvSpPr>
        <p:spPr>
          <a:xfrm>
            <a:off x="500550" y="1852163"/>
            <a:ext cx="8142900" cy="1439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3400"/>
              <a:buFont typeface="Roboto"/>
              <a:buNone/>
              <a:defRPr sz="3400" b="1">
                <a:solidFill>
                  <a:srgbClr val="FFFFFF"/>
                </a:solidFill>
                <a:latin typeface="Roboto"/>
                <a:ea typeface="Roboto"/>
                <a:cs typeface="Roboto"/>
                <a:sym typeface="Roboto"/>
              </a:defRPr>
            </a:lvl1pPr>
            <a:lvl2pPr lvl="1" algn="ctr" rtl="0">
              <a:spcBef>
                <a:spcPts val="0"/>
              </a:spcBef>
              <a:spcAft>
                <a:spcPts val="0"/>
              </a:spcAft>
              <a:buClr>
                <a:srgbClr val="FFFFFF"/>
              </a:buClr>
              <a:buSzPts val="3400"/>
              <a:buFont typeface="Roboto"/>
              <a:buNone/>
              <a:defRPr sz="3400" b="1">
                <a:solidFill>
                  <a:srgbClr val="FFFFFF"/>
                </a:solidFill>
                <a:latin typeface="Roboto"/>
                <a:ea typeface="Roboto"/>
                <a:cs typeface="Roboto"/>
                <a:sym typeface="Roboto"/>
              </a:defRPr>
            </a:lvl2pPr>
            <a:lvl3pPr lvl="2" algn="ctr" rtl="0">
              <a:spcBef>
                <a:spcPts val="0"/>
              </a:spcBef>
              <a:spcAft>
                <a:spcPts val="0"/>
              </a:spcAft>
              <a:buClr>
                <a:srgbClr val="FFFFFF"/>
              </a:buClr>
              <a:buSzPts val="3400"/>
              <a:buFont typeface="Roboto"/>
              <a:buNone/>
              <a:defRPr sz="3400" b="1">
                <a:solidFill>
                  <a:srgbClr val="FFFFFF"/>
                </a:solidFill>
                <a:latin typeface="Roboto"/>
                <a:ea typeface="Roboto"/>
                <a:cs typeface="Roboto"/>
                <a:sym typeface="Roboto"/>
              </a:defRPr>
            </a:lvl3pPr>
            <a:lvl4pPr lvl="3" algn="ctr" rtl="0">
              <a:spcBef>
                <a:spcPts val="0"/>
              </a:spcBef>
              <a:spcAft>
                <a:spcPts val="0"/>
              </a:spcAft>
              <a:buClr>
                <a:srgbClr val="FFFFFF"/>
              </a:buClr>
              <a:buSzPts val="3400"/>
              <a:buFont typeface="Roboto"/>
              <a:buNone/>
              <a:defRPr sz="3400" b="1">
                <a:solidFill>
                  <a:srgbClr val="FFFFFF"/>
                </a:solidFill>
                <a:latin typeface="Roboto"/>
                <a:ea typeface="Roboto"/>
                <a:cs typeface="Roboto"/>
                <a:sym typeface="Roboto"/>
              </a:defRPr>
            </a:lvl4pPr>
            <a:lvl5pPr lvl="4" algn="ctr" rtl="0">
              <a:spcBef>
                <a:spcPts val="0"/>
              </a:spcBef>
              <a:spcAft>
                <a:spcPts val="0"/>
              </a:spcAft>
              <a:buClr>
                <a:srgbClr val="FFFFFF"/>
              </a:buClr>
              <a:buSzPts val="3400"/>
              <a:buFont typeface="Roboto"/>
              <a:buNone/>
              <a:defRPr sz="3400" b="1">
                <a:solidFill>
                  <a:srgbClr val="FFFFFF"/>
                </a:solidFill>
                <a:latin typeface="Roboto"/>
                <a:ea typeface="Roboto"/>
                <a:cs typeface="Roboto"/>
                <a:sym typeface="Roboto"/>
              </a:defRPr>
            </a:lvl5pPr>
            <a:lvl6pPr lvl="5" algn="ctr" rtl="0">
              <a:spcBef>
                <a:spcPts val="0"/>
              </a:spcBef>
              <a:spcAft>
                <a:spcPts val="0"/>
              </a:spcAft>
              <a:buClr>
                <a:srgbClr val="FFFFFF"/>
              </a:buClr>
              <a:buSzPts val="3400"/>
              <a:buFont typeface="Roboto"/>
              <a:buNone/>
              <a:defRPr sz="3400" b="1">
                <a:solidFill>
                  <a:srgbClr val="FFFFFF"/>
                </a:solidFill>
                <a:latin typeface="Roboto"/>
                <a:ea typeface="Roboto"/>
                <a:cs typeface="Roboto"/>
                <a:sym typeface="Roboto"/>
              </a:defRPr>
            </a:lvl6pPr>
            <a:lvl7pPr lvl="6" algn="ctr" rtl="0">
              <a:spcBef>
                <a:spcPts val="0"/>
              </a:spcBef>
              <a:spcAft>
                <a:spcPts val="0"/>
              </a:spcAft>
              <a:buClr>
                <a:srgbClr val="FFFFFF"/>
              </a:buClr>
              <a:buSzPts val="3400"/>
              <a:buFont typeface="Roboto"/>
              <a:buNone/>
              <a:defRPr sz="3400" b="1">
                <a:solidFill>
                  <a:srgbClr val="FFFFFF"/>
                </a:solidFill>
                <a:latin typeface="Roboto"/>
                <a:ea typeface="Roboto"/>
                <a:cs typeface="Roboto"/>
                <a:sym typeface="Roboto"/>
              </a:defRPr>
            </a:lvl7pPr>
            <a:lvl8pPr lvl="7" algn="ctr" rtl="0">
              <a:spcBef>
                <a:spcPts val="0"/>
              </a:spcBef>
              <a:spcAft>
                <a:spcPts val="0"/>
              </a:spcAft>
              <a:buClr>
                <a:srgbClr val="FFFFFF"/>
              </a:buClr>
              <a:buSzPts val="3400"/>
              <a:buFont typeface="Roboto"/>
              <a:buNone/>
              <a:defRPr sz="3400" b="1">
                <a:solidFill>
                  <a:srgbClr val="FFFFFF"/>
                </a:solidFill>
                <a:latin typeface="Roboto"/>
                <a:ea typeface="Roboto"/>
                <a:cs typeface="Roboto"/>
                <a:sym typeface="Roboto"/>
              </a:defRPr>
            </a:lvl8pPr>
            <a:lvl9pPr lvl="8" algn="ctr" rtl="0">
              <a:spcBef>
                <a:spcPts val="0"/>
              </a:spcBef>
              <a:spcAft>
                <a:spcPts val="0"/>
              </a:spcAft>
              <a:buClr>
                <a:srgbClr val="FFFFFF"/>
              </a:buClr>
              <a:buSzPts val="3400"/>
              <a:buFont typeface="Roboto"/>
              <a:buNone/>
              <a:defRPr sz="3400" b="1">
                <a:solidFill>
                  <a:srgbClr val="FFFFFF"/>
                </a:solidFill>
                <a:latin typeface="Roboto"/>
                <a:ea typeface="Roboto"/>
                <a:cs typeface="Roboto"/>
                <a:sym typeface="Roboto"/>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4"/>
        <p:cNvGrpSpPr/>
        <p:nvPr/>
      </p:nvGrpSpPr>
      <p:grpSpPr>
        <a:xfrm>
          <a:off x="0" y="0"/>
          <a:ext cx="0" cy="0"/>
          <a:chOff x="0" y="0"/>
          <a:chExt cx="0" cy="0"/>
        </a:xfrm>
      </p:grpSpPr>
      <p:sp>
        <p:nvSpPr>
          <p:cNvPr id="65" name="Google Shape;65;p16"/>
          <p:cNvSpPr txBox="1">
            <a:spLocks noGrp="1"/>
          </p:cNvSpPr>
          <p:nvPr>
            <p:ph type="title"/>
          </p:nvPr>
        </p:nvSpPr>
        <p:spPr>
          <a:xfrm>
            <a:off x="461878" y="470050"/>
            <a:ext cx="8056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1pPr>
            <a:lvl2pPr lvl="1"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2pPr>
            <a:lvl3pPr lvl="2"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3pPr>
            <a:lvl4pPr lvl="3"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4pPr>
            <a:lvl5pPr lvl="4"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5pPr>
            <a:lvl6pPr lvl="5"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6pPr>
            <a:lvl7pPr lvl="6"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7pPr>
            <a:lvl8pPr lvl="7"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8pPr>
            <a:lvl9pPr lvl="8"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9pPr>
          </a:lstStyle>
          <a:p>
            <a:endParaRPr/>
          </a:p>
        </p:txBody>
      </p:sp>
      <p:sp>
        <p:nvSpPr>
          <p:cNvPr id="66" name="Google Shape;66;p16"/>
          <p:cNvSpPr txBox="1">
            <a:spLocks noGrp="1"/>
          </p:cNvSpPr>
          <p:nvPr>
            <p:ph type="body" idx="1"/>
          </p:nvPr>
        </p:nvSpPr>
        <p:spPr>
          <a:xfrm>
            <a:off x="470219" y="1134663"/>
            <a:ext cx="5753700" cy="3111600"/>
          </a:xfrm>
          <a:prstGeom prst="rect">
            <a:avLst/>
          </a:prstGeom>
        </p:spPr>
        <p:txBody>
          <a:bodyPr spcFirstLastPara="1" wrap="square" lIns="91425" tIns="91425" rIns="91425" bIns="91425" anchor="ctr" anchorCtr="0">
            <a:noAutofit/>
          </a:bodyPr>
          <a:lstStyle>
            <a:lvl1pPr marL="457200" lvl="0" indent="-374650" rtl="0">
              <a:lnSpc>
                <a:spcPct val="100000"/>
              </a:lnSpc>
              <a:spcBef>
                <a:spcPts val="0"/>
              </a:spcBef>
              <a:spcAft>
                <a:spcPts val="0"/>
              </a:spcAft>
              <a:buClr>
                <a:srgbClr val="333333"/>
              </a:buClr>
              <a:buSzPts val="2300"/>
              <a:buFont typeface="Roboto"/>
              <a:buChar char="●"/>
              <a:defRPr sz="2300">
                <a:solidFill>
                  <a:srgbClr val="333333"/>
                </a:solidFill>
                <a:latin typeface="Roboto"/>
                <a:ea typeface="Roboto"/>
                <a:cs typeface="Roboto"/>
                <a:sym typeface="Roboto"/>
              </a:defRPr>
            </a:lvl1pPr>
            <a:lvl2pPr marL="914400" lvl="1"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2pPr>
            <a:lvl3pPr marL="1371600" lvl="2"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3pPr>
            <a:lvl4pPr marL="1828800" lvl="3"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4pPr>
            <a:lvl5pPr marL="2286000" lvl="4"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5pPr>
            <a:lvl6pPr marL="2743200" lvl="5"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6pPr>
            <a:lvl7pPr marL="3200400" lvl="6"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7pPr>
            <a:lvl8pPr marL="3657600" lvl="7"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8pPr>
            <a:lvl9pPr marL="4114800" lvl="8" indent="-374650" rtl="0">
              <a:lnSpc>
                <a:spcPct val="100000"/>
              </a:lnSpc>
              <a:spcBef>
                <a:spcPts val="2300"/>
              </a:spcBef>
              <a:spcAft>
                <a:spcPts val="2300"/>
              </a:spcAft>
              <a:buClr>
                <a:srgbClr val="333333"/>
              </a:buClr>
              <a:buSzPts val="2300"/>
              <a:buFont typeface="Roboto"/>
              <a:buChar char="•"/>
              <a:defRPr sz="2300">
                <a:solidFill>
                  <a:srgbClr val="333333"/>
                </a:solidFill>
                <a:latin typeface="Roboto"/>
                <a:ea typeface="Roboto"/>
                <a:cs typeface="Roboto"/>
                <a:sym typeface="Roboto"/>
              </a:defRPr>
            </a:lvl9pPr>
          </a:lstStyle>
          <a:p>
            <a:endParaRPr/>
          </a:p>
        </p:txBody>
      </p:sp>
      <p:sp>
        <p:nvSpPr>
          <p:cNvPr id="67" name="Google Shape;67;p16"/>
          <p:cNvSpPr txBox="1">
            <a:spLocks noGrp="1"/>
          </p:cNvSpPr>
          <p:nvPr>
            <p:ph type="subTitle" idx="2"/>
          </p:nvPr>
        </p:nvSpPr>
        <p:spPr>
          <a:xfrm>
            <a:off x="489125" y="4346735"/>
            <a:ext cx="8123100" cy="32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BDBDBD"/>
              </a:buClr>
              <a:buSzPts val="1100"/>
              <a:buNone/>
              <a:defRPr sz="1100">
                <a:solidFill>
                  <a:srgbClr val="BDBDBD"/>
                </a:solidFill>
              </a:defRPr>
            </a:lvl1pPr>
            <a:lvl2pPr lvl="1" algn="ctr" rtl="0">
              <a:lnSpc>
                <a:spcPct val="100000"/>
              </a:lnSpc>
              <a:spcBef>
                <a:spcPts val="0"/>
              </a:spcBef>
              <a:spcAft>
                <a:spcPts val="0"/>
              </a:spcAft>
              <a:buClr>
                <a:srgbClr val="BDBDBD"/>
              </a:buClr>
              <a:buSzPts val="1100"/>
              <a:buNone/>
              <a:defRPr sz="1100">
                <a:solidFill>
                  <a:srgbClr val="BDBDBD"/>
                </a:solidFill>
              </a:defRPr>
            </a:lvl2pPr>
            <a:lvl3pPr lvl="2" algn="ctr" rtl="0">
              <a:lnSpc>
                <a:spcPct val="100000"/>
              </a:lnSpc>
              <a:spcBef>
                <a:spcPts val="0"/>
              </a:spcBef>
              <a:spcAft>
                <a:spcPts val="0"/>
              </a:spcAft>
              <a:buClr>
                <a:srgbClr val="BDBDBD"/>
              </a:buClr>
              <a:buSzPts val="1100"/>
              <a:buNone/>
              <a:defRPr sz="1100">
                <a:solidFill>
                  <a:srgbClr val="BDBDBD"/>
                </a:solidFill>
              </a:defRPr>
            </a:lvl3pPr>
            <a:lvl4pPr lvl="3" algn="ctr" rtl="0">
              <a:lnSpc>
                <a:spcPct val="100000"/>
              </a:lnSpc>
              <a:spcBef>
                <a:spcPts val="0"/>
              </a:spcBef>
              <a:spcAft>
                <a:spcPts val="0"/>
              </a:spcAft>
              <a:buClr>
                <a:srgbClr val="BDBDBD"/>
              </a:buClr>
              <a:buSzPts val="1100"/>
              <a:buNone/>
              <a:defRPr sz="1100">
                <a:solidFill>
                  <a:srgbClr val="BDBDBD"/>
                </a:solidFill>
              </a:defRPr>
            </a:lvl4pPr>
            <a:lvl5pPr lvl="4" algn="ctr" rtl="0">
              <a:lnSpc>
                <a:spcPct val="100000"/>
              </a:lnSpc>
              <a:spcBef>
                <a:spcPts val="0"/>
              </a:spcBef>
              <a:spcAft>
                <a:spcPts val="0"/>
              </a:spcAft>
              <a:buClr>
                <a:srgbClr val="BDBDBD"/>
              </a:buClr>
              <a:buSzPts val="1100"/>
              <a:buNone/>
              <a:defRPr sz="1100">
                <a:solidFill>
                  <a:srgbClr val="BDBDBD"/>
                </a:solidFill>
              </a:defRPr>
            </a:lvl5pPr>
            <a:lvl6pPr lvl="5" algn="ctr" rtl="0">
              <a:lnSpc>
                <a:spcPct val="100000"/>
              </a:lnSpc>
              <a:spcBef>
                <a:spcPts val="0"/>
              </a:spcBef>
              <a:spcAft>
                <a:spcPts val="0"/>
              </a:spcAft>
              <a:buClr>
                <a:srgbClr val="BDBDBD"/>
              </a:buClr>
              <a:buSzPts val="1100"/>
              <a:buNone/>
              <a:defRPr sz="1100">
                <a:solidFill>
                  <a:srgbClr val="BDBDBD"/>
                </a:solidFill>
              </a:defRPr>
            </a:lvl6pPr>
            <a:lvl7pPr lvl="6" algn="ctr" rtl="0">
              <a:lnSpc>
                <a:spcPct val="100000"/>
              </a:lnSpc>
              <a:spcBef>
                <a:spcPts val="0"/>
              </a:spcBef>
              <a:spcAft>
                <a:spcPts val="0"/>
              </a:spcAft>
              <a:buClr>
                <a:srgbClr val="BDBDBD"/>
              </a:buClr>
              <a:buSzPts val="1100"/>
              <a:buNone/>
              <a:defRPr sz="1100">
                <a:solidFill>
                  <a:srgbClr val="BDBDBD"/>
                </a:solidFill>
              </a:defRPr>
            </a:lvl7pPr>
            <a:lvl8pPr lvl="7" algn="ctr" rtl="0">
              <a:lnSpc>
                <a:spcPct val="100000"/>
              </a:lnSpc>
              <a:spcBef>
                <a:spcPts val="0"/>
              </a:spcBef>
              <a:spcAft>
                <a:spcPts val="0"/>
              </a:spcAft>
              <a:buClr>
                <a:srgbClr val="BDBDBD"/>
              </a:buClr>
              <a:buSzPts val="1100"/>
              <a:buNone/>
              <a:defRPr sz="1100">
                <a:solidFill>
                  <a:srgbClr val="BDBDBD"/>
                </a:solidFill>
              </a:defRPr>
            </a:lvl8pPr>
            <a:lvl9pPr lvl="8" algn="ctr" rtl="0">
              <a:lnSpc>
                <a:spcPct val="100000"/>
              </a:lnSpc>
              <a:spcBef>
                <a:spcPts val="0"/>
              </a:spcBef>
              <a:spcAft>
                <a:spcPts val="0"/>
              </a:spcAft>
              <a:buClr>
                <a:srgbClr val="BDBDBD"/>
              </a:buClr>
              <a:buSzPts val="1100"/>
              <a:buNone/>
              <a:defRPr sz="1100">
                <a:solidFill>
                  <a:srgbClr val="BDBDBD"/>
                </a:solidFill>
              </a:defRPr>
            </a:lvl9pPr>
          </a:lstStyle>
          <a:p>
            <a:endParaRPr/>
          </a:p>
        </p:txBody>
      </p:sp>
      <p:sp>
        <p:nvSpPr>
          <p:cNvPr id="68" name="Google Shape;68;p16"/>
          <p:cNvSpPr txBox="1">
            <a:spLocks noGrp="1"/>
          </p:cNvSpPr>
          <p:nvPr>
            <p:ph type="sldNum" idx="12"/>
          </p:nvPr>
        </p:nvSpPr>
        <p:spPr>
          <a:xfrm>
            <a:off x="8061488" y="4347436"/>
            <a:ext cx="548700" cy="319800"/>
          </a:xfrm>
          <a:prstGeom prst="rect">
            <a:avLst/>
          </a:prstGeom>
        </p:spPr>
        <p:txBody>
          <a:bodyPr spcFirstLastPara="1" wrap="square" lIns="83825" tIns="83825" rIns="83825" bIns="838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461878" y="470050"/>
            <a:ext cx="8056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1pPr>
            <a:lvl2pPr lvl="1"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2pPr>
            <a:lvl3pPr lvl="2"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3pPr>
            <a:lvl4pPr lvl="3"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4pPr>
            <a:lvl5pPr lvl="4"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5pPr>
            <a:lvl6pPr lvl="5"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6pPr>
            <a:lvl7pPr lvl="6"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7pPr>
            <a:lvl8pPr lvl="7"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8pPr>
            <a:lvl9pPr lvl="8"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9pPr>
          </a:lstStyle>
          <a:p>
            <a:endParaRPr/>
          </a:p>
        </p:txBody>
      </p:sp>
      <p:sp>
        <p:nvSpPr>
          <p:cNvPr id="71" name="Google Shape;71;p17"/>
          <p:cNvSpPr txBox="1">
            <a:spLocks noGrp="1"/>
          </p:cNvSpPr>
          <p:nvPr>
            <p:ph type="body" idx="1"/>
          </p:nvPr>
        </p:nvSpPr>
        <p:spPr>
          <a:xfrm>
            <a:off x="470225" y="1134663"/>
            <a:ext cx="3909900" cy="3111600"/>
          </a:xfrm>
          <a:prstGeom prst="rect">
            <a:avLst/>
          </a:prstGeom>
        </p:spPr>
        <p:txBody>
          <a:bodyPr spcFirstLastPara="1" wrap="square" lIns="91425" tIns="91425" rIns="91425" bIns="91425" anchor="ctr" anchorCtr="0">
            <a:noAutofit/>
          </a:bodyPr>
          <a:lstStyle>
            <a:lvl1pPr marL="457200" lvl="0" indent="-374650" rtl="0">
              <a:lnSpc>
                <a:spcPct val="100000"/>
              </a:lnSpc>
              <a:spcBef>
                <a:spcPts val="0"/>
              </a:spcBef>
              <a:spcAft>
                <a:spcPts val="0"/>
              </a:spcAft>
              <a:buClr>
                <a:srgbClr val="333333"/>
              </a:buClr>
              <a:buSzPts val="2300"/>
              <a:buFont typeface="Roboto"/>
              <a:buChar char="●"/>
              <a:defRPr sz="2300">
                <a:solidFill>
                  <a:srgbClr val="333333"/>
                </a:solidFill>
                <a:latin typeface="Roboto"/>
                <a:ea typeface="Roboto"/>
                <a:cs typeface="Roboto"/>
                <a:sym typeface="Roboto"/>
              </a:defRPr>
            </a:lvl1pPr>
            <a:lvl2pPr marL="914400" lvl="1"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2pPr>
            <a:lvl3pPr marL="1371600" lvl="2"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3pPr>
            <a:lvl4pPr marL="1828800" lvl="3"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4pPr>
            <a:lvl5pPr marL="2286000" lvl="4"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5pPr>
            <a:lvl6pPr marL="2743200" lvl="5"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6pPr>
            <a:lvl7pPr marL="3200400" lvl="6"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7pPr>
            <a:lvl8pPr marL="3657600" lvl="7"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8pPr>
            <a:lvl9pPr marL="4114800" lvl="8" indent="-374650" rtl="0">
              <a:lnSpc>
                <a:spcPct val="100000"/>
              </a:lnSpc>
              <a:spcBef>
                <a:spcPts val="2300"/>
              </a:spcBef>
              <a:spcAft>
                <a:spcPts val="2300"/>
              </a:spcAft>
              <a:buClr>
                <a:srgbClr val="333333"/>
              </a:buClr>
              <a:buSzPts val="2300"/>
              <a:buFont typeface="Roboto"/>
              <a:buChar char="•"/>
              <a:defRPr sz="2300">
                <a:solidFill>
                  <a:srgbClr val="333333"/>
                </a:solidFill>
                <a:latin typeface="Roboto"/>
                <a:ea typeface="Roboto"/>
                <a:cs typeface="Roboto"/>
                <a:sym typeface="Roboto"/>
              </a:defRPr>
            </a:lvl9pPr>
          </a:lstStyle>
          <a:p>
            <a:endParaRPr/>
          </a:p>
        </p:txBody>
      </p:sp>
      <p:sp>
        <p:nvSpPr>
          <p:cNvPr id="72" name="Google Shape;72;p17"/>
          <p:cNvSpPr txBox="1">
            <a:spLocks noGrp="1"/>
          </p:cNvSpPr>
          <p:nvPr>
            <p:ph type="body" idx="2"/>
          </p:nvPr>
        </p:nvSpPr>
        <p:spPr>
          <a:xfrm>
            <a:off x="4756678" y="1134663"/>
            <a:ext cx="3909900" cy="3111600"/>
          </a:xfrm>
          <a:prstGeom prst="rect">
            <a:avLst/>
          </a:prstGeom>
        </p:spPr>
        <p:txBody>
          <a:bodyPr spcFirstLastPara="1" wrap="square" lIns="91425" tIns="91425" rIns="91425" bIns="91425" anchor="ctr" anchorCtr="0">
            <a:noAutofit/>
          </a:bodyPr>
          <a:lstStyle>
            <a:lvl1pPr marL="457200" lvl="0" indent="-374650" rtl="0">
              <a:lnSpc>
                <a:spcPct val="100000"/>
              </a:lnSpc>
              <a:spcBef>
                <a:spcPts val="0"/>
              </a:spcBef>
              <a:spcAft>
                <a:spcPts val="0"/>
              </a:spcAft>
              <a:buClr>
                <a:srgbClr val="333333"/>
              </a:buClr>
              <a:buSzPts val="2300"/>
              <a:buFont typeface="Roboto"/>
              <a:buChar char="●"/>
              <a:defRPr sz="2300">
                <a:solidFill>
                  <a:srgbClr val="333333"/>
                </a:solidFill>
                <a:latin typeface="Roboto"/>
                <a:ea typeface="Roboto"/>
                <a:cs typeface="Roboto"/>
                <a:sym typeface="Roboto"/>
              </a:defRPr>
            </a:lvl1pPr>
            <a:lvl2pPr marL="914400" lvl="1"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2pPr>
            <a:lvl3pPr marL="1371600" lvl="2"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3pPr>
            <a:lvl4pPr marL="1828800" lvl="3"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4pPr>
            <a:lvl5pPr marL="2286000" lvl="4"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5pPr>
            <a:lvl6pPr marL="2743200" lvl="5"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6pPr>
            <a:lvl7pPr marL="3200400" lvl="6"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7pPr>
            <a:lvl8pPr marL="3657600" lvl="7"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8pPr>
            <a:lvl9pPr marL="4114800" lvl="8" indent="-374650" rtl="0">
              <a:lnSpc>
                <a:spcPct val="100000"/>
              </a:lnSpc>
              <a:spcBef>
                <a:spcPts val="2300"/>
              </a:spcBef>
              <a:spcAft>
                <a:spcPts val="2300"/>
              </a:spcAft>
              <a:buClr>
                <a:srgbClr val="333333"/>
              </a:buClr>
              <a:buSzPts val="2300"/>
              <a:buFont typeface="Roboto"/>
              <a:buChar char="•"/>
              <a:defRPr sz="2300">
                <a:solidFill>
                  <a:srgbClr val="333333"/>
                </a:solidFill>
                <a:latin typeface="Roboto"/>
                <a:ea typeface="Roboto"/>
                <a:cs typeface="Roboto"/>
                <a:sym typeface="Roboto"/>
              </a:defRPr>
            </a:lvl9pPr>
          </a:lstStyle>
          <a:p>
            <a:endParaRPr/>
          </a:p>
        </p:txBody>
      </p:sp>
      <p:sp>
        <p:nvSpPr>
          <p:cNvPr id="73" name="Google Shape;73;p17"/>
          <p:cNvSpPr txBox="1">
            <a:spLocks noGrp="1"/>
          </p:cNvSpPr>
          <p:nvPr>
            <p:ph type="subTitle" idx="3"/>
          </p:nvPr>
        </p:nvSpPr>
        <p:spPr>
          <a:xfrm>
            <a:off x="489125" y="4346735"/>
            <a:ext cx="8123100" cy="32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BDBDBD"/>
              </a:buClr>
              <a:buSzPts val="1100"/>
              <a:buNone/>
              <a:defRPr sz="1100">
                <a:solidFill>
                  <a:srgbClr val="BDBDBD"/>
                </a:solidFill>
              </a:defRPr>
            </a:lvl1pPr>
            <a:lvl2pPr lvl="1" algn="ctr" rtl="0">
              <a:lnSpc>
                <a:spcPct val="100000"/>
              </a:lnSpc>
              <a:spcBef>
                <a:spcPts val="0"/>
              </a:spcBef>
              <a:spcAft>
                <a:spcPts val="0"/>
              </a:spcAft>
              <a:buClr>
                <a:srgbClr val="BDBDBD"/>
              </a:buClr>
              <a:buSzPts val="1100"/>
              <a:buNone/>
              <a:defRPr sz="1100">
                <a:solidFill>
                  <a:srgbClr val="BDBDBD"/>
                </a:solidFill>
              </a:defRPr>
            </a:lvl2pPr>
            <a:lvl3pPr lvl="2" algn="ctr" rtl="0">
              <a:lnSpc>
                <a:spcPct val="100000"/>
              </a:lnSpc>
              <a:spcBef>
                <a:spcPts val="0"/>
              </a:spcBef>
              <a:spcAft>
                <a:spcPts val="0"/>
              </a:spcAft>
              <a:buClr>
                <a:srgbClr val="BDBDBD"/>
              </a:buClr>
              <a:buSzPts val="1100"/>
              <a:buNone/>
              <a:defRPr sz="1100">
                <a:solidFill>
                  <a:srgbClr val="BDBDBD"/>
                </a:solidFill>
              </a:defRPr>
            </a:lvl3pPr>
            <a:lvl4pPr lvl="3" algn="ctr" rtl="0">
              <a:lnSpc>
                <a:spcPct val="100000"/>
              </a:lnSpc>
              <a:spcBef>
                <a:spcPts val="0"/>
              </a:spcBef>
              <a:spcAft>
                <a:spcPts val="0"/>
              </a:spcAft>
              <a:buClr>
                <a:srgbClr val="BDBDBD"/>
              </a:buClr>
              <a:buSzPts val="1100"/>
              <a:buNone/>
              <a:defRPr sz="1100">
                <a:solidFill>
                  <a:srgbClr val="BDBDBD"/>
                </a:solidFill>
              </a:defRPr>
            </a:lvl4pPr>
            <a:lvl5pPr lvl="4" algn="ctr" rtl="0">
              <a:lnSpc>
                <a:spcPct val="100000"/>
              </a:lnSpc>
              <a:spcBef>
                <a:spcPts val="0"/>
              </a:spcBef>
              <a:spcAft>
                <a:spcPts val="0"/>
              </a:spcAft>
              <a:buClr>
                <a:srgbClr val="BDBDBD"/>
              </a:buClr>
              <a:buSzPts val="1100"/>
              <a:buNone/>
              <a:defRPr sz="1100">
                <a:solidFill>
                  <a:srgbClr val="BDBDBD"/>
                </a:solidFill>
              </a:defRPr>
            </a:lvl5pPr>
            <a:lvl6pPr lvl="5" algn="ctr" rtl="0">
              <a:lnSpc>
                <a:spcPct val="100000"/>
              </a:lnSpc>
              <a:spcBef>
                <a:spcPts val="0"/>
              </a:spcBef>
              <a:spcAft>
                <a:spcPts val="0"/>
              </a:spcAft>
              <a:buClr>
                <a:srgbClr val="BDBDBD"/>
              </a:buClr>
              <a:buSzPts val="1100"/>
              <a:buNone/>
              <a:defRPr sz="1100">
                <a:solidFill>
                  <a:srgbClr val="BDBDBD"/>
                </a:solidFill>
              </a:defRPr>
            </a:lvl6pPr>
            <a:lvl7pPr lvl="6" algn="ctr" rtl="0">
              <a:lnSpc>
                <a:spcPct val="100000"/>
              </a:lnSpc>
              <a:spcBef>
                <a:spcPts val="0"/>
              </a:spcBef>
              <a:spcAft>
                <a:spcPts val="0"/>
              </a:spcAft>
              <a:buClr>
                <a:srgbClr val="BDBDBD"/>
              </a:buClr>
              <a:buSzPts val="1100"/>
              <a:buNone/>
              <a:defRPr sz="1100">
                <a:solidFill>
                  <a:srgbClr val="BDBDBD"/>
                </a:solidFill>
              </a:defRPr>
            </a:lvl7pPr>
            <a:lvl8pPr lvl="7" algn="ctr" rtl="0">
              <a:lnSpc>
                <a:spcPct val="100000"/>
              </a:lnSpc>
              <a:spcBef>
                <a:spcPts val="0"/>
              </a:spcBef>
              <a:spcAft>
                <a:spcPts val="0"/>
              </a:spcAft>
              <a:buClr>
                <a:srgbClr val="BDBDBD"/>
              </a:buClr>
              <a:buSzPts val="1100"/>
              <a:buNone/>
              <a:defRPr sz="1100">
                <a:solidFill>
                  <a:srgbClr val="BDBDBD"/>
                </a:solidFill>
              </a:defRPr>
            </a:lvl8pPr>
            <a:lvl9pPr lvl="8" algn="ctr" rtl="0">
              <a:lnSpc>
                <a:spcPct val="100000"/>
              </a:lnSpc>
              <a:spcBef>
                <a:spcPts val="0"/>
              </a:spcBef>
              <a:spcAft>
                <a:spcPts val="0"/>
              </a:spcAft>
              <a:buClr>
                <a:srgbClr val="BDBDBD"/>
              </a:buClr>
              <a:buSzPts val="1100"/>
              <a:buNone/>
              <a:defRPr sz="1100">
                <a:solidFill>
                  <a:srgbClr val="BDBDBD"/>
                </a:solidFill>
              </a:defRPr>
            </a:lvl9pPr>
          </a:lstStyle>
          <a:p>
            <a:endParaRPr/>
          </a:p>
        </p:txBody>
      </p:sp>
      <p:sp>
        <p:nvSpPr>
          <p:cNvPr id="74" name="Google Shape;74;p17"/>
          <p:cNvSpPr txBox="1">
            <a:spLocks noGrp="1"/>
          </p:cNvSpPr>
          <p:nvPr>
            <p:ph type="sldNum" idx="12"/>
          </p:nvPr>
        </p:nvSpPr>
        <p:spPr>
          <a:xfrm>
            <a:off x="8061488" y="4347436"/>
            <a:ext cx="548700" cy="319800"/>
          </a:xfrm>
          <a:prstGeom prst="rect">
            <a:avLst/>
          </a:prstGeom>
        </p:spPr>
        <p:txBody>
          <a:bodyPr spcFirstLastPara="1" wrap="square" lIns="83825" tIns="83825" rIns="83825" bIns="838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8"/>
          <p:cNvSpPr txBox="1">
            <a:spLocks noGrp="1"/>
          </p:cNvSpPr>
          <p:nvPr>
            <p:ph type="title"/>
          </p:nvPr>
        </p:nvSpPr>
        <p:spPr>
          <a:xfrm>
            <a:off x="461878" y="470050"/>
            <a:ext cx="8056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7" name="Google Shape;77;p18"/>
          <p:cNvSpPr txBox="1">
            <a:spLocks noGrp="1"/>
          </p:cNvSpPr>
          <p:nvPr>
            <p:ph type="subTitle" idx="1"/>
          </p:nvPr>
        </p:nvSpPr>
        <p:spPr>
          <a:xfrm>
            <a:off x="489125" y="4346735"/>
            <a:ext cx="8123100" cy="32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BDBDBD"/>
              </a:buClr>
              <a:buSzPts val="1100"/>
              <a:buNone/>
              <a:defRPr sz="1100">
                <a:solidFill>
                  <a:srgbClr val="BDBDBD"/>
                </a:solidFill>
              </a:defRPr>
            </a:lvl1pPr>
            <a:lvl2pPr lvl="1" algn="ctr" rtl="0">
              <a:lnSpc>
                <a:spcPct val="100000"/>
              </a:lnSpc>
              <a:spcBef>
                <a:spcPts val="0"/>
              </a:spcBef>
              <a:spcAft>
                <a:spcPts val="0"/>
              </a:spcAft>
              <a:buClr>
                <a:srgbClr val="BDBDBD"/>
              </a:buClr>
              <a:buSzPts val="1100"/>
              <a:buNone/>
              <a:defRPr sz="1100">
                <a:solidFill>
                  <a:srgbClr val="BDBDBD"/>
                </a:solidFill>
              </a:defRPr>
            </a:lvl2pPr>
            <a:lvl3pPr lvl="2" algn="ctr" rtl="0">
              <a:lnSpc>
                <a:spcPct val="100000"/>
              </a:lnSpc>
              <a:spcBef>
                <a:spcPts val="0"/>
              </a:spcBef>
              <a:spcAft>
                <a:spcPts val="0"/>
              </a:spcAft>
              <a:buClr>
                <a:srgbClr val="BDBDBD"/>
              </a:buClr>
              <a:buSzPts val="1100"/>
              <a:buNone/>
              <a:defRPr sz="1100">
                <a:solidFill>
                  <a:srgbClr val="BDBDBD"/>
                </a:solidFill>
              </a:defRPr>
            </a:lvl3pPr>
            <a:lvl4pPr lvl="3" algn="ctr" rtl="0">
              <a:lnSpc>
                <a:spcPct val="100000"/>
              </a:lnSpc>
              <a:spcBef>
                <a:spcPts val="0"/>
              </a:spcBef>
              <a:spcAft>
                <a:spcPts val="0"/>
              </a:spcAft>
              <a:buClr>
                <a:srgbClr val="BDBDBD"/>
              </a:buClr>
              <a:buSzPts val="1100"/>
              <a:buNone/>
              <a:defRPr sz="1100">
                <a:solidFill>
                  <a:srgbClr val="BDBDBD"/>
                </a:solidFill>
              </a:defRPr>
            </a:lvl4pPr>
            <a:lvl5pPr lvl="4" algn="ctr" rtl="0">
              <a:lnSpc>
                <a:spcPct val="100000"/>
              </a:lnSpc>
              <a:spcBef>
                <a:spcPts val="0"/>
              </a:spcBef>
              <a:spcAft>
                <a:spcPts val="0"/>
              </a:spcAft>
              <a:buClr>
                <a:srgbClr val="BDBDBD"/>
              </a:buClr>
              <a:buSzPts val="1100"/>
              <a:buNone/>
              <a:defRPr sz="1100">
                <a:solidFill>
                  <a:srgbClr val="BDBDBD"/>
                </a:solidFill>
              </a:defRPr>
            </a:lvl5pPr>
            <a:lvl6pPr lvl="5" algn="ctr" rtl="0">
              <a:lnSpc>
                <a:spcPct val="100000"/>
              </a:lnSpc>
              <a:spcBef>
                <a:spcPts val="0"/>
              </a:spcBef>
              <a:spcAft>
                <a:spcPts val="0"/>
              </a:spcAft>
              <a:buClr>
                <a:srgbClr val="BDBDBD"/>
              </a:buClr>
              <a:buSzPts val="1100"/>
              <a:buNone/>
              <a:defRPr sz="1100">
                <a:solidFill>
                  <a:srgbClr val="BDBDBD"/>
                </a:solidFill>
              </a:defRPr>
            </a:lvl6pPr>
            <a:lvl7pPr lvl="6" algn="ctr" rtl="0">
              <a:lnSpc>
                <a:spcPct val="100000"/>
              </a:lnSpc>
              <a:spcBef>
                <a:spcPts val="0"/>
              </a:spcBef>
              <a:spcAft>
                <a:spcPts val="0"/>
              </a:spcAft>
              <a:buClr>
                <a:srgbClr val="BDBDBD"/>
              </a:buClr>
              <a:buSzPts val="1100"/>
              <a:buNone/>
              <a:defRPr sz="1100">
                <a:solidFill>
                  <a:srgbClr val="BDBDBD"/>
                </a:solidFill>
              </a:defRPr>
            </a:lvl7pPr>
            <a:lvl8pPr lvl="7" algn="ctr" rtl="0">
              <a:lnSpc>
                <a:spcPct val="100000"/>
              </a:lnSpc>
              <a:spcBef>
                <a:spcPts val="0"/>
              </a:spcBef>
              <a:spcAft>
                <a:spcPts val="0"/>
              </a:spcAft>
              <a:buClr>
                <a:srgbClr val="BDBDBD"/>
              </a:buClr>
              <a:buSzPts val="1100"/>
              <a:buNone/>
              <a:defRPr sz="1100">
                <a:solidFill>
                  <a:srgbClr val="BDBDBD"/>
                </a:solidFill>
              </a:defRPr>
            </a:lvl8pPr>
            <a:lvl9pPr lvl="8" algn="ctr" rtl="0">
              <a:lnSpc>
                <a:spcPct val="100000"/>
              </a:lnSpc>
              <a:spcBef>
                <a:spcPts val="0"/>
              </a:spcBef>
              <a:spcAft>
                <a:spcPts val="0"/>
              </a:spcAft>
              <a:buClr>
                <a:srgbClr val="BDBDBD"/>
              </a:buClr>
              <a:buSzPts val="1100"/>
              <a:buNone/>
              <a:defRPr sz="1100">
                <a:solidFill>
                  <a:srgbClr val="BDBDBD"/>
                </a:solidFill>
              </a:defRPr>
            </a:lvl9pPr>
          </a:lstStyle>
          <a:p>
            <a:endParaRPr/>
          </a:p>
        </p:txBody>
      </p:sp>
      <p:sp>
        <p:nvSpPr>
          <p:cNvPr id="78" name="Google Shape;78;p18"/>
          <p:cNvSpPr txBox="1">
            <a:spLocks noGrp="1"/>
          </p:cNvSpPr>
          <p:nvPr>
            <p:ph type="sldNum" idx="12"/>
          </p:nvPr>
        </p:nvSpPr>
        <p:spPr>
          <a:xfrm>
            <a:off x="8061488" y="4347436"/>
            <a:ext cx="548700" cy="319800"/>
          </a:xfrm>
          <a:prstGeom prst="rect">
            <a:avLst/>
          </a:prstGeom>
        </p:spPr>
        <p:txBody>
          <a:bodyPr spcFirstLastPara="1" wrap="square" lIns="83825" tIns="83825" rIns="83825" bIns="838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9"/>
        <p:cNvGrpSpPr/>
        <p:nvPr/>
      </p:nvGrpSpPr>
      <p:grpSpPr>
        <a:xfrm>
          <a:off x="0" y="0"/>
          <a:ext cx="0" cy="0"/>
          <a:chOff x="0" y="0"/>
          <a:chExt cx="0" cy="0"/>
        </a:xfrm>
      </p:grpSpPr>
      <p:sp>
        <p:nvSpPr>
          <p:cNvPr id="80" name="Google Shape;80;p19"/>
          <p:cNvSpPr txBox="1">
            <a:spLocks noGrp="1"/>
          </p:cNvSpPr>
          <p:nvPr>
            <p:ph type="title"/>
          </p:nvPr>
        </p:nvSpPr>
        <p:spPr>
          <a:xfrm>
            <a:off x="461876" y="470050"/>
            <a:ext cx="40185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1pPr>
            <a:lvl2pPr lvl="1"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2pPr>
            <a:lvl3pPr lvl="2"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3pPr>
            <a:lvl4pPr lvl="3"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4pPr>
            <a:lvl5pPr lvl="4"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5pPr>
            <a:lvl6pPr lvl="5"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6pPr>
            <a:lvl7pPr lvl="6"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7pPr>
            <a:lvl8pPr lvl="7"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8pPr>
            <a:lvl9pPr lvl="8"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9pPr>
          </a:lstStyle>
          <a:p>
            <a:endParaRPr/>
          </a:p>
        </p:txBody>
      </p:sp>
      <p:sp>
        <p:nvSpPr>
          <p:cNvPr id="81" name="Google Shape;81;p19"/>
          <p:cNvSpPr txBox="1">
            <a:spLocks noGrp="1"/>
          </p:cNvSpPr>
          <p:nvPr>
            <p:ph type="body" idx="1"/>
          </p:nvPr>
        </p:nvSpPr>
        <p:spPr>
          <a:xfrm>
            <a:off x="470223" y="1134663"/>
            <a:ext cx="4018500" cy="3111600"/>
          </a:xfrm>
          <a:prstGeom prst="rect">
            <a:avLst/>
          </a:prstGeom>
        </p:spPr>
        <p:txBody>
          <a:bodyPr spcFirstLastPara="1" wrap="square" lIns="91425" tIns="91425" rIns="91425" bIns="91425" anchor="ctr" anchorCtr="0">
            <a:noAutofit/>
          </a:bodyPr>
          <a:lstStyle>
            <a:lvl1pPr marL="457200" lvl="0" indent="-374650" rtl="0">
              <a:lnSpc>
                <a:spcPct val="100000"/>
              </a:lnSpc>
              <a:spcBef>
                <a:spcPts val="0"/>
              </a:spcBef>
              <a:spcAft>
                <a:spcPts val="0"/>
              </a:spcAft>
              <a:buClr>
                <a:srgbClr val="333333"/>
              </a:buClr>
              <a:buSzPts val="2300"/>
              <a:buFont typeface="Roboto"/>
              <a:buChar char="●"/>
              <a:defRPr sz="2300">
                <a:solidFill>
                  <a:srgbClr val="333333"/>
                </a:solidFill>
                <a:latin typeface="Roboto"/>
                <a:ea typeface="Roboto"/>
                <a:cs typeface="Roboto"/>
                <a:sym typeface="Roboto"/>
              </a:defRPr>
            </a:lvl1pPr>
            <a:lvl2pPr marL="914400" lvl="1"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2pPr>
            <a:lvl3pPr marL="1371600" lvl="2"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3pPr>
            <a:lvl4pPr marL="1828800" lvl="3"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4pPr>
            <a:lvl5pPr marL="2286000" lvl="4"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5pPr>
            <a:lvl6pPr marL="2743200" lvl="5"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6pPr>
            <a:lvl7pPr marL="3200400" lvl="6"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7pPr>
            <a:lvl8pPr marL="3657600" lvl="7"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8pPr>
            <a:lvl9pPr marL="4114800" lvl="8" indent="-374650" rtl="0">
              <a:lnSpc>
                <a:spcPct val="100000"/>
              </a:lnSpc>
              <a:spcBef>
                <a:spcPts val="2300"/>
              </a:spcBef>
              <a:spcAft>
                <a:spcPts val="2300"/>
              </a:spcAft>
              <a:buClr>
                <a:srgbClr val="333333"/>
              </a:buClr>
              <a:buSzPts val="2300"/>
              <a:buFont typeface="Roboto"/>
              <a:buChar char="•"/>
              <a:defRPr sz="2300">
                <a:solidFill>
                  <a:srgbClr val="333333"/>
                </a:solidFill>
                <a:latin typeface="Roboto"/>
                <a:ea typeface="Roboto"/>
                <a:cs typeface="Roboto"/>
                <a:sym typeface="Roboto"/>
              </a:defRPr>
            </a:lvl9pPr>
          </a:lstStyle>
          <a:p>
            <a:endParaRPr/>
          </a:p>
        </p:txBody>
      </p:sp>
      <p:sp>
        <p:nvSpPr>
          <p:cNvPr id="82" name="Google Shape;82;p19"/>
          <p:cNvSpPr txBox="1">
            <a:spLocks noGrp="1"/>
          </p:cNvSpPr>
          <p:nvPr>
            <p:ph type="subTitle" idx="2"/>
          </p:nvPr>
        </p:nvSpPr>
        <p:spPr>
          <a:xfrm>
            <a:off x="489125" y="4346735"/>
            <a:ext cx="8123100" cy="32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BDBDBD"/>
              </a:buClr>
              <a:buSzPts val="1100"/>
              <a:buNone/>
              <a:defRPr sz="1100">
                <a:solidFill>
                  <a:srgbClr val="BDBDBD"/>
                </a:solidFill>
              </a:defRPr>
            </a:lvl1pPr>
            <a:lvl2pPr lvl="1" algn="ctr" rtl="0">
              <a:lnSpc>
                <a:spcPct val="100000"/>
              </a:lnSpc>
              <a:spcBef>
                <a:spcPts val="0"/>
              </a:spcBef>
              <a:spcAft>
                <a:spcPts val="0"/>
              </a:spcAft>
              <a:buClr>
                <a:srgbClr val="BDBDBD"/>
              </a:buClr>
              <a:buSzPts val="1100"/>
              <a:buNone/>
              <a:defRPr sz="1100">
                <a:solidFill>
                  <a:srgbClr val="BDBDBD"/>
                </a:solidFill>
              </a:defRPr>
            </a:lvl2pPr>
            <a:lvl3pPr lvl="2" algn="ctr" rtl="0">
              <a:lnSpc>
                <a:spcPct val="100000"/>
              </a:lnSpc>
              <a:spcBef>
                <a:spcPts val="0"/>
              </a:spcBef>
              <a:spcAft>
                <a:spcPts val="0"/>
              </a:spcAft>
              <a:buClr>
                <a:srgbClr val="BDBDBD"/>
              </a:buClr>
              <a:buSzPts val="1100"/>
              <a:buNone/>
              <a:defRPr sz="1100">
                <a:solidFill>
                  <a:srgbClr val="BDBDBD"/>
                </a:solidFill>
              </a:defRPr>
            </a:lvl3pPr>
            <a:lvl4pPr lvl="3" algn="ctr" rtl="0">
              <a:lnSpc>
                <a:spcPct val="100000"/>
              </a:lnSpc>
              <a:spcBef>
                <a:spcPts val="0"/>
              </a:spcBef>
              <a:spcAft>
                <a:spcPts val="0"/>
              </a:spcAft>
              <a:buClr>
                <a:srgbClr val="BDBDBD"/>
              </a:buClr>
              <a:buSzPts val="1100"/>
              <a:buNone/>
              <a:defRPr sz="1100">
                <a:solidFill>
                  <a:srgbClr val="BDBDBD"/>
                </a:solidFill>
              </a:defRPr>
            </a:lvl4pPr>
            <a:lvl5pPr lvl="4" algn="ctr" rtl="0">
              <a:lnSpc>
                <a:spcPct val="100000"/>
              </a:lnSpc>
              <a:spcBef>
                <a:spcPts val="0"/>
              </a:spcBef>
              <a:spcAft>
                <a:spcPts val="0"/>
              </a:spcAft>
              <a:buClr>
                <a:srgbClr val="BDBDBD"/>
              </a:buClr>
              <a:buSzPts val="1100"/>
              <a:buNone/>
              <a:defRPr sz="1100">
                <a:solidFill>
                  <a:srgbClr val="BDBDBD"/>
                </a:solidFill>
              </a:defRPr>
            </a:lvl5pPr>
            <a:lvl6pPr lvl="5" algn="ctr" rtl="0">
              <a:lnSpc>
                <a:spcPct val="100000"/>
              </a:lnSpc>
              <a:spcBef>
                <a:spcPts val="0"/>
              </a:spcBef>
              <a:spcAft>
                <a:spcPts val="0"/>
              </a:spcAft>
              <a:buClr>
                <a:srgbClr val="BDBDBD"/>
              </a:buClr>
              <a:buSzPts val="1100"/>
              <a:buNone/>
              <a:defRPr sz="1100">
                <a:solidFill>
                  <a:srgbClr val="BDBDBD"/>
                </a:solidFill>
              </a:defRPr>
            </a:lvl6pPr>
            <a:lvl7pPr lvl="6" algn="ctr" rtl="0">
              <a:lnSpc>
                <a:spcPct val="100000"/>
              </a:lnSpc>
              <a:spcBef>
                <a:spcPts val="0"/>
              </a:spcBef>
              <a:spcAft>
                <a:spcPts val="0"/>
              </a:spcAft>
              <a:buClr>
                <a:srgbClr val="BDBDBD"/>
              </a:buClr>
              <a:buSzPts val="1100"/>
              <a:buNone/>
              <a:defRPr sz="1100">
                <a:solidFill>
                  <a:srgbClr val="BDBDBD"/>
                </a:solidFill>
              </a:defRPr>
            </a:lvl7pPr>
            <a:lvl8pPr lvl="7" algn="ctr" rtl="0">
              <a:lnSpc>
                <a:spcPct val="100000"/>
              </a:lnSpc>
              <a:spcBef>
                <a:spcPts val="0"/>
              </a:spcBef>
              <a:spcAft>
                <a:spcPts val="0"/>
              </a:spcAft>
              <a:buClr>
                <a:srgbClr val="BDBDBD"/>
              </a:buClr>
              <a:buSzPts val="1100"/>
              <a:buNone/>
              <a:defRPr sz="1100">
                <a:solidFill>
                  <a:srgbClr val="BDBDBD"/>
                </a:solidFill>
              </a:defRPr>
            </a:lvl8pPr>
            <a:lvl9pPr lvl="8" algn="ctr" rtl="0">
              <a:lnSpc>
                <a:spcPct val="100000"/>
              </a:lnSpc>
              <a:spcBef>
                <a:spcPts val="0"/>
              </a:spcBef>
              <a:spcAft>
                <a:spcPts val="0"/>
              </a:spcAft>
              <a:buClr>
                <a:srgbClr val="BDBDBD"/>
              </a:buClr>
              <a:buSzPts val="1100"/>
              <a:buNone/>
              <a:defRPr sz="1100">
                <a:solidFill>
                  <a:srgbClr val="BDBDBD"/>
                </a:solidFill>
              </a:defRPr>
            </a:lvl9pPr>
          </a:lstStyle>
          <a:p>
            <a:endParaRPr/>
          </a:p>
        </p:txBody>
      </p:sp>
      <p:sp>
        <p:nvSpPr>
          <p:cNvPr id="83" name="Google Shape;83;p19"/>
          <p:cNvSpPr txBox="1">
            <a:spLocks noGrp="1"/>
          </p:cNvSpPr>
          <p:nvPr>
            <p:ph type="sldNum" idx="12"/>
          </p:nvPr>
        </p:nvSpPr>
        <p:spPr>
          <a:xfrm>
            <a:off x="8061488" y="4347436"/>
            <a:ext cx="548700" cy="319800"/>
          </a:xfrm>
          <a:prstGeom prst="rect">
            <a:avLst/>
          </a:prstGeom>
        </p:spPr>
        <p:txBody>
          <a:bodyPr spcFirstLastPara="1" wrap="square" lIns="83825" tIns="83825" rIns="83825" bIns="838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
  <p:cSld name="ONE_COLUMN_TEXT_1">
    <p:spTree>
      <p:nvGrpSpPr>
        <p:cNvPr id="1" name="Shape 84"/>
        <p:cNvGrpSpPr/>
        <p:nvPr/>
      </p:nvGrpSpPr>
      <p:grpSpPr>
        <a:xfrm>
          <a:off x="0" y="0"/>
          <a:ext cx="0" cy="0"/>
          <a:chOff x="0" y="0"/>
          <a:chExt cx="0" cy="0"/>
        </a:xfrm>
      </p:grpSpPr>
      <p:sp>
        <p:nvSpPr>
          <p:cNvPr id="85" name="Google Shape;85;p20"/>
          <p:cNvSpPr txBox="1">
            <a:spLocks noGrp="1"/>
          </p:cNvSpPr>
          <p:nvPr>
            <p:ph type="body" idx="1"/>
          </p:nvPr>
        </p:nvSpPr>
        <p:spPr>
          <a:xfrm>
            <a:off x="470224" y="1134663"/>
            <a:ext cx="2427900" cy="3111600"/>
          </a:xfrm>
          <a:prstGeom prst="rect">
            <a:avLst/>
          </a:prstGeom>
        </p:spPr>
        <p:txBody>
          <a:bodyPr spcFirstLastPara="1" wrap="square" lIns="91425" tIns="91425" rIns="91425" bIns="91425" anchor="t" anchorCtr="0">
            <a:noAutofit/>
          </a:bodyPr>
          <a:lstStyle>
            <a:lvl1pPr marL="457200" lvl="0" indent="-374650" algn="ctr" rtl="0">
              <a:lnSpc>
                <a:spcPct val="100000"/>
              </a:lnSpc>
              <a:spcBef>
                <a:spcPts val="0"/>
              </a:spcBef>
              <a:spcAft>
                <a:spcPts val="0"/>
              </a:spcAft>
              <a:buClr>
                <a:srgbClr val="333333"/>
              </a:buClr>
              <a:buSzPts val="2300"/>
              <a:buFont typeface="Roboto"/>
              <a:buChar char="●"/>
              <a:defRPr sz="2300">
                <a:solidFill>
                  <a:srgbClr val="333333"/>
                </a:solidFill>
                <a:latin typeface="Roboto"/>
                <a:ea typeface="Roboto"/>
                <a:cs typeface="Roboto"/>
                <a:sym typeface="Roboto"/>
              </a:defRPr>
            </a:lvl1pPr>
            <a:lvl2pPr marL="914400" lvl="1" indent="-374650" algn="ctr"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2pPr>
            <a:lvl3pPr marL="1371600" lvl="2" indent="-374650" algn="ctr"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3pPr>
            <a:lvl4pPr marL="1828800" lvl="3" indent="-374650" algn="ctr"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4pPr>
            <a:lvl5pPr marL="2286000" lvl="4" indent="-374650" algn="ctr"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5pPr>
            <a:lvl6pPr marL="2743200" lvl="5" indent="-374650" algn="ctr"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6pPr>
            <a:lvl7pPr marL="3200400" lvl="6" indent="-374650" algn="ctr"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7pPr>
            <a:lvl8pPr marL="3657600" lvl="7" indent="-374650" algn="ctr"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8pPr>
            <a:lvl9pPr marL="4114800" lvl="8" indent="-374650" algn="ctr" rtl="0">
              <a:lnSpc>
                <a:spcPct val="100000"/>
              </a:lnSpc>
              <a:spcBef>
                <a:spcPts val="2300"/>
              </a:spcBef>
              <a:spcAft>
                <a:spcPts val="2300"/>
              </a:spcAft>
              <a:buClr>
                <a:srgbClr val="333333"/>
              </a:buClr>
              <a:buSzPts val="2300"/>
              <a:buFont typeface="Roboto"/>
              <a:buChar char="•"/>
              <a:defRPr sz="2300">
                <a:solidFill>
                  <a:srgbClr val="333333"/>
                </a:solidFill>
                <a:latin typeface="Roboto"/>
                <a:ea typeface="Roboto"/>
                <a:cs typeface="Roboto"/>
                <a:sym typeface="Roboto"/>
              </a:defRPr>
            </a:lvl9pPr>
          </a:lstStyle>
          <a:p>
            <a:endParaRPr/>
          </a:p>
        </p:txBody>
      </p:sp>
      <p:sp>
        <p:nvSpPr>
          <p:cNvPr id="86" name="Google Shape;86;p20"/>
          <p:cNvSpPr txBox="1">
            <a:spLocks noGrp="1"/>
          </p:cNvSpPr>
          <p:nvPr>
            <p:ph type="subTitle" idx="2"/>
          </p:nvPr>
        </p:nvSpPr>
        <p:spPr>
          <a:xfrm>
            <a:off x="489125" y="4346735"/>
            <a:ext cx="8123100" cy="32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BDBDBD"/>
              </a:buClr>
              <a:buSzPts val="1100"/>
              <a:buNone/>
              <a:defRPr sz="1100">
                <a:solidFill>
                  <a:srgbClr val="BDBDBD"/>
                </a:solidFill>
              </a:defRPr>
            </a:lvl1pPr>
            <a:lvl2pPr lvl="1" algn="ctr" rtl="0">
              <a:lnSpc>
                <a:spcPct val="100000"/>
              </a:lnSpc>
              <a:spcBef>
                <a:spcPts val="0"/>
              </a:spcBef>
              <a:spcAft>
                <a:spcPts val="0"/>
              </a:spcAft>
              <a:buClr>
                <a:srgbClr val="BDBDBD"/>
              </a:buClr>
              <a:buSzPts val="1100"/>
              <a:buNone/>
              <a:defRPr sz="1100">
                <a:solidFill>
                  <a:srgbClr val="BDBDBD"/>
                </a:solidFill>
              </a:defRPr>
            </a:lvl2pPr>
            <a:lvl3pPr lvl="2" algn="ctr" rtl="0">
              <a:lnSpc>
                <a:spcPct val="100000"/>
              </a:lnSpc>
              <a:spcBef>
                <a:spcPts val="0"/>
              </a:spcBef>
              <a:spcAft>
                <a:spcPts val="0"/>
              </a:spcAft>
              <a:buClr>
                <a:srgbClr val="BDBDBD"/>
              </a:buClr>
              <a:buSzPts val="1100"/>
              <a:buNone/>
              <a:defRPr sz="1100">
                <a:solidFill>
                  <a:srgbClr val="BDBDBD"/>
                </a:solidFill>
              </a:defRPr>
            </a:lvl3pPr>
            <a:lvl4pPr lvl="3" algn="ctr" rtl="0">
              <a:lnSpc>
                <a:spcPct val="100000"/>
              </a:lnSpc>
              <a:spcBef>
                <a:spcPts val="0"/>
              </a:spcBef>
              <a:spcAft>
                <a:spcPts val="0"/>
              </a:spcAft>
              <a:buClr>
                <a:srgbClr val="BDBDBD"/>
              </a:buClr>
              <a:buSzPts val="1100"/>
              <a:buNone/>
              <a:defRPr sz="1100">
                <a:solidFill>
                  <a:srgbClr val="BDBDBD"/>
                </a:solidFill>
              </a:defRPr>
            </a:lvl4pPr>
            <a:lvl5pPr lvl="4" algn="ctr" rtl="0">
              <a:lnSpc>
                <a:spcPct val="100000"/>
              </a:lnSpc>
              <a:spcBef>
                <a:spcPts val="0"/>
              </a:spcBef>
              <a:spcAft>
                <a:spcPts val="0"/>
              </a:spcAft>
              <a:buClr>
                <a:srgbClr val="BDBDBD"/>
              </a:buClr>
              <a:buSzPts val="1100"/>
              <a:buNone/>
              <a:defRPr sz="1100">
                <a:solidFill>
                  <a:srgbClr val="BDBDBD"/>
                </a:solidFill>
              </a:defRPr>
            </a:lvl5pPr>
            <a:lvl6pPr lvl="5" algn="ctr" rtl="0">
              <a:lnSpc>
                <a:spcPct val="100000"/>
              </a:lnSpc>
              <a:spcBef>
                <a:spcPts val="0"/>
              </a:spcBef>
              <a:spcAft>
                <a:spcPts val="0"/>
              </a:spcAft>
              <a:buClr>
                <a:srgbClr val="BDBDBD"/>
              </a:buClr>
              <a:buSzPts val="1100"/>
              <a:buNone/>
              <a:defRPr sz="1100">
                <a:solidFill>
                  <a:srgbClr val="BDBDBD"/>
                </a:solidFill>
              </a:defRPr>
            </a:lvl6pPr>
            <a:lvl7pPr lvl="6" algn="ctr" rtl="0">
              <a:lnSpc>
                <a:spcPct val="100000"/>
              </a:lnSpc>
              <a:spcBef>
                <a:spcPts val="0"/>
              </a:spcBef>
              <a:spcAft>
                <a:spcPts val="0"/>
              </a:spcAft>
              <a:buClr>
                <a:srgbClr val="BDBDBD"/>
              </a:buClr>
              <a:buSzPts val="1100"/>
              <a:buNone/>
              <a:defRPr sz="1100">
                <a:solidFill>
                  <a:srgbClr val="BDBDBD"/>
                </a:solidFill>
              </a:defRPr>
            </a:lvl7pPr>
            <a:lvl8pPr lvl="7" algn="ctr" rtl="0">
              <a:lnSpc>
                <a:spcPct val="100000"/>
              </a:lnSpc>
              <a:spcBef>
                <a:spcPts val="0"/>
              </a:spcBef>
              <a:spcAft>
                <a:spcPts val="0"/>
              </a:spcAft>
              <a:buClr>
                <a:srgbClr val="BDBDBD"/>
              </a:buClr>
              <a:buSzPts val="1100"/>
              <a:buNone/>
              <a:defRPr sz="1100">
                <a:solidFill>
                  <a:srgbClr val="BDBDBD"/>
                </a:solidFill>
              </a:defRPr>
            </a:lvl8pPr>
            <a:lvl9pPr lvl="8" algn="ctr" rtl="0">
              <a:lnSpc>
                <a:spcPct val="100000"/>
              </a:lnSpc>
              <a:spcBef>
                <a:spcPts val="0"/>
              </a:spcBef>
              <a:spcAft>
                <a:spcPts val="0"/>
              </a:spcAft>
              <a:buClr>
                <a:srgbClr val="BDBDBD"/>
              </a:buClr>
              <a:buSzPts val="1100"/>
              <a:buNone/>
              <a:defRPr sz="1100">
                <a:solidFill>
                  <a:srgbClr val="BDBDBD"/>
                </a:solidFill>
              </a:defRPr>
            </a:lvl9pPr>
          </a:lstStyle>
          <a:p>
            <a:endParaRPr/>
          </a:p>
        </p:txBody>
      </p:sp>
      <p:sp>
        <p:nvSpPr>
          <p:cNvPr id="87" name="Google Shape;87;p20"/>
          <p:cNvSpPr txBox="1">
            <a:spLocks noGrp="1"/>
          </p:cNvSpPr>
          <p:nvPr>
            <p:ph type="title"/>
          </p:nvPr>
        </p:nvSpPr>
        <p:spPr>
          <a:xfrm>
            <a:off x="461878" y="470050"/>
            <a:ext cx="8056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8" name="Google Shape;88;p20"/>
          <p:cNvSpPr txBox="1">
            <a:spLocks noGrp="1"/>
          </p:cNvSpPr>
          <p:nvPr>
            <p:ph type="body" idx="3"/>
          </p:nvPr>
        </p:nvSpPr>
        <p:spPr>
          <a:xfrm>
            <a:off x="3358049" y="1134663"/>
            <a:ext cx="2427900" cy="3111600"/>
          </a:xfrm>
          <a:prstGeom prst="rect">
            <a:avLst/>
          </a:prstGeom>
        </p:spPr>
        <p:txBody>
          <a:bodyPr spcFirstLastPara="1" wrap="square" lIns="91425" tIns="91425" rIns="91425" bIns="91425" anchor="t" anchorCtr="0">
            <a:noAutofit/>
          </a:bodyPr>
          <a:lstStyle>
            <a:lvl1pPr marL="457200" lvl="0" indent="-374650" algn="ctr" rtl="0">
              <a:lnSpc>
                <a:spcPct val="100000"/>
              </a:lnSpc>
              <a:spcBef>
                <a:spcPts val="0"/>
              </a:spcBef>
              <a:spcAft>
                <a:spcPts val="0"/>
              </a:spcAft>
              <a:buClr>
                <a:srgbClr val="333333"/>
              </a:buClr>
              <a:buSzPts val="2300"/>
              <a:buFont typeface="Roboto"/>
              <a:buChar char="●"/>
              <a:defRPr sz="2300">
                <a:solidFill>
                  <a:srgbClr val="333333"/>
                </a:solidFill>
                <a:latin typeface="Roboto"/>
                <a:ea typeface="Roboto"/>
                <a:cs typeface="Roboto"/>
                <a:sym typeface="Roboto"/>
              </a:defRPr>
            </a:lvl1pPr>
            <a:lvl2pPr marL="914400" lvl="1" indent="-374650" algn="ctr"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2pPr>
            <a:lvl3pPr marL="1371600" lvl="2" indent="-374650" algn="ctr"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3pPr>
            <a:lvl4pPr marL="1828800" lvl="3" indent="-374650" algn="ctr"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4pPr>
            <a:lvl5pPr marL="2286000" lvl="4" indent="-374650" algn="ctr"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5pPr>
            <a:lvl6pPr marL="2743200" lvl="5" indent="-374650" algn="ctr"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6pPr>
            <a:lvl7pPr marL="3200400" lvl="6" indent="-374650" algn="ctr"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7pPr>
            <a:lvl8pPr marL="3657600" lvl="7" indent="-374650" algn="ctr"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8pPr>
            <a:lvl9pPr marL="4114800" lvl="8" indent="-374650" algn="ctr" rtl="0">
              <a:lnSpc>
                <a:spcPct val="100000"/>
              </a:lnSpc>
              <a:spcBef>
                <a:spcPts val="2300"/>
              </a:spcBef>
              <a:spcAft>
                <a:spcPts val="2300"/>
              </a:spcAft>
              <a:buClr>
                <a:srgbClr val="333333"/>
              </a:buClr>
              <a:buSzPts val="2300"/>
              <a:buFont typeface="Roboto"/>
              <a:buChar char="•"/>
              <a:defRPr sz="2300">
                <a:solidFill>
                  <a:srgbClr val="333333"/>
                </a:solidFill>
                <a:latin typeface="Roboto"/>
                <a:ea typeface="Roboto"/>
                <a:cs typeface="Roboto"/>
                <a:sym typeface="Roboto"/>
              </a:defRPr>
            </a:lvl9pPr>
          </a:lstStyle>
          <a:p>
            <a:endParaRPr/>
          </a:p>
        </p:txBody>
      </p:sp>
      <p:sp>
        <p:nvSpPr>
          <p:cNvPr id="89" name="Google Shape;89;p20"/>
          <p:cNvSpPr txBox="1">
            <a:spLocks noGrp="1"/>
          </p:cNvSpPr>
          <p:nvPr>
            <p:ph type="body" idx="4"/>
          </p:nvPr>
        </p:nvSpPr>
        <p:spPr>
          <a:xfrm>
            <a:off x="6240549" y="1134663"/>
            <a:ext cx="2427900" cy="3111600"/>
          </a:xfrm>
          <a:prstGeom prst="rect">
            <a:avLst/>
          </a:prstGeom>
        </p:spPr>
        <p:txBody>
          <a:bodyPr spcFirstLastPara="1" wrap="square" lIns="91425" tIns="91425" rIns="91425" bIns="91425" anchor="t" anchorCtr="0">
            <a:noAutofit/>
          </a:bodyPr>
          <a:lstStyle>
            <a:lvl1pPr marL="457200" lvl="0" indent="-374650" algn="ctr" rtl="0">
              <a:lnSpc>
                <a:spcPct val="100000"/>
              </a:lnSpc>
              <a:spcBef>
                <a:spcPts val="0"/>
              </a:spcBef>
              <a:spcAft>
                <a:spcPts val="0"/>
              </a:spcAft>
              <a:buClr>
                <a:srgbClr val="333333"/>
              </a:buClr>
              <a:buSzPts val="2300"/>
              <a:buFont typeface="Roboto"/>
              <a:buChar char="●"/>
              <a:defRPr sz="2300">
                <a:solidFill>
                  <a:srgbClr val="333333"/>
                </a:solidFill>
                <a:latin typeface="Roboto"/>
                <a:ea typeface="Roboto"/>
                <a:cs typeface="Roboto"/>
                <a:sym typeface="Roboto"/>
              </a:defRPr>
            </a:lvl1pPr>
            <a:lvl2pPr marL="914400" lvl="1" indent="-374650" algn="ctr"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2pPr>
            <a:lvl3pPr marL="1371600" lvl="2" indent="-374650" algn="ctr"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3pPr>
            <a:lvl4pPr marL="1828800" lvl="3" indent="-374650" algn="ctr"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4pPr>
            <a:lvl5pPr marL="2286000" lvl="4" indent="-374650" algn="ctr"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5pPr>
            <a:lvl6pPr marL="2743200" lvl="5" indent="-374650" algn="ctr"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6pPr>
            <a:lvl7pPr marL="3200400" lvl="6" indent="-374650" algn="ctr"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7pPr>
            <a:lvl8pPr marL="3657600" lvl="7" indent="-374650" algn="ctr"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8pPr>
            <a:lvl9pPr marL="4114800" lvl="8" indent="-374650" algn="ctr" rtl="0">
              <a:lnSpc>
                <a:spcPct val="100000"/>
              </a:lnSpc>
              <a:spcBef>
                <a:spcPts val="2300"/>
              </a:spcBef>
              <a:spcAft>
                <a:spcPts val="2300"/>
              </a:spcAft>
              <a:buClr>
                <a:srgbClr val="333333"/>
              </a:buClr>
              <a:buSzPts val="2300"/>
              <a:buFont typeface="Roboto"/>
              <a:buChar char="•"/>
              <a:defRPr sz="2300">
                <a:solidFill>
                  <a:srgbClr val="333333"/>
                </a:solidFill>
                <a:latin typeface="Roboto"/>
                <a:ea typeface="Roboto"/>
                <a:cs typeface="Roboto"/>
                <a:sym typeface="Roboto"/>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enter title">
  <p:cSld name="SECTION_TITLE_AND_DESCRIPTION">
    <p:spTree>
      <p:nvGrpSpPr>
        <p:cNvPr id="1" name="Shape 90"/>
        <p:cNvGrpSpPr/>
        <p:nvPr/>
      </p:nvGrpSpPr>
      <p:grpSpPr>
        <a:xfrm>
          <a:off x="0" y="0"/>
          <a:ext cx="0" cy="0"/>
          <a:chOff x="0" y="0"/>
          <a:chExt cx="0" cy="0"/>
        </a:xfrm>
      </p:grpSpPr>
      <p:sp>
        <p:nvSpPr>
          <p:cNvPr id="91" name="Google Shape;91;p21"/>
          <p:cNvSpPr txBox="1">
            <a:spLocks noGrp="1"/>
          </p:cNvSpPr>
          <p:nvPr>
            <p:ph type="title"/>
          </p:nvPr>
        </p:nvSpPr>
        <p:spPr>
          <a:xfrm>
            <a:off x="465734" y="1287961"/>
            <a:ext cx="4045200" cy="14823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2" name="Google Shape;92;p21"/>
          <p:cNvSpPr txBox="1">
            <a:spLocks noGrp="1"/>
          </p:cNvSpPr>
          <p:nvPr>
            <p:ph type="subTitle" idx="1"/>
          </p:nvPr>
        </p:nvSpPr>
        <p:spPr>
          <a:xfrm>
            <a:off x="465738" y="2592274"/>
            <a:ext cx="4045200" cy="46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80B6FF"/>
              </a:buClr>
              <a:buSzPts val="1800"/>
              <a:buFont typeface="Roboto Black"/>
              <a:buNone/>
              <a:defRPr sz="1800">
                <a:solidFill>
                  <a:srgbClr val="80B6FF"/>
                </a:solidFill>
                <a:latin typeface="Roboto Black"/>
                <a:ea typeface="Roboto Black"/>
                <a:cs typeface="Roboto Black"/>
                <a:sym typeface="Roboto Black"/>
              </a:defRPr>
            </a:lvl1pPr>
            <a:lvl2pPr lvl="1" rtl="0">
              <a:lnSpc>
                <a:spcPct val="100000"/>
              </a:lnSpc>
              <a:spcBef>
                <a:spcPts val="0"/>
              </a:spcBef>
              <a:spcAft>
                <a:spcPts val="0"/>
              </a:spcAft>
              <a:buClr>
                <a:srgbClr val="80B6FF"/>
              </a:buClr>
              <a:buSzPts val="1800"/>
              <a:buFont typeface="Roboto Black"/>
              <a:buNone/>
              <a:defRPr sz="1800">
                <a:solidFill>
                  <a:srgbClr val="80B6FF"/>
                </a:solidFill>
                <a:latin typeface="Roboto Black"/>
                <a:ea typeface="Roboto Black"/>
                <a:cs typeface="Roboto Black"/>
                <a:sym typeface="Roboto Black"/>
              </a:defRPr>
            </a:lvl2pPr>
            <a:lvl3pPr lvl="2" rtl="0">
              <a:lnSpc>
                <a:spcPct val="100000"/>
              </a:lnSpc>
              <a:spcBef>
                <a:spcPts val="0"/>
              </a:spcBef>
              <a:spcAft>
                <a:spcPts val="0"/>
              </a:spcAft>
              <a:buClr>
                <a:srgbClr val="80B6FF"/>
              </a:buClr>
              <a:buSzPts val="1800"/>
              <a:buFont typeface="Roboto Black"/>
              <a:buNone/>
              <a:defRPr sz="1800">
                <a:solidFill>
                  <a:srgbClr val="80B6FF"/>
                </a:solidFill>
                <a:latin typeface="Roboto Black"/>
                <a:ea typeface="Roboto Black"/>
                <a:cs typeface="Roboto Black"/>
                <a:sym typeface="Roboto Black"/>
              </a:defRPr>
            </a:lvl3pPr>
            <a:lvl4pPr lvl="3" rtl="0">
              <a:lnSpc>
                <a:spcPct val="100000"/>
              </a:lnSpc>
              <a:spcBef>
                <a:spcPts val="0"/>
              </a:spcBef>
              <a:spcAft>
                <a:spcPts val="0"/>
              </a:spcAft>
              <a:buClr>
                <a:srgbClr val="80B6FF"/>
              </a:buClr>
              <a:buSzPts val="1800"/>
              <a:buFont typeface="Roboto Black"/>
              <a:buNone/>
              <a:defRPr sz="1800">
                <a:solidFill>
                  <a:srgbClr val="80B6FF"/>
                </a:solidFill>
                <a:latin typeface="Roboto Black"/>
                <a:ea typeface="Roboto Black"/>
                <a:cs typeface="Roboto Black"/>
                <a:sym typeface="Roboto Black"/>
              </a:defRPr>
            </a:lvl4pPr>
            <a:lvl5pPr lvl="4" rtl="0">
              <a:lnSpc>
                <a:spcPct val="100000"/>
              </a:lnSpc>
              <a:spcBef>
                <a:spcPts val="0"/>
              </a:spcBef>
              <a:spcAft>
                <a:spcPts val="0"/>
              </a:spcAft>
              <a:buClr>
                <a:srgbClr val="80B6FF"/>
              </a:buClr>
              <a:buSzPts val="1800"/>
              <a:buFont typeface="Roboto Black"/>
              <a:buNone/>
              <a:defRPr sz="1800">
                <a:solidFill>
                  <a:srgbClr val="80B6FF"/>
                </a:solidFill>
                <a:latin typeface="Roboto Black"/>
                <a:ea typeface="Roboto Black"/>
                <a:cs typeface="Roboto Black"/>
                <a:sym typeface="Roboto Black"/>
              </a:defRPr>
            </a:lvl5pPr>
            <a:lvl6pPr lvl="5" rtl="0">
              <a:lnSpc>
                <a:spcPct val="100000"/>
              </a:lnSpc>
              <a:spcBef>
                <a:spcPts val="0"/>
              </a:spcBef>
              <a:spcAft>
                <a:spcPts val="0"/>
              </a:spcAft>
              <a:buClr>
                <a:srgbClr val="80B6FF"/>
              </a:buClr>
              <a:buSzPts val="1800"/>
              <a:buFont typeface="Roboto Black"/>
              <a:buNone/>
              <a:defRPr sz="1800">
                <a:solidFill>
                  <a:srgbClr val="80B6FF"/>
                </a:solidFill>
                <a:latin typeface="Roboto Black"/>
                <a:ea typeface="Roboto Black"/>
                <a:cs typeface="Roboto Black"/>
                <a:sym typeface="Roboto Black"/>
              </a:defRPr>
            </a:lvl6pPr>
            <a:lvl7pPr lvl="6" rtl="0">
              <a:lnSpc>
                <a:spcPct val="100000"/>
              </a:lnSpc>
              <a:spcBef>
                <a:spcPts val="0"/>
              </a:spcBef>
              <a:spcAft>
                <a:spcPts val="0"/>
              </a:spcAft>
              <a:buClr>
                <a:srgbClr val="80B6FF"/>
              </a:buClr>
              <a:buSzPts val="1800"/>
              <a:buFont typeface="Roboto Black"/>
              <a:buNone/>
              <a:defRPr sz="1800">
                <a:solidFill>
                  <a:srgbClr val="80B6FF"/>
                </a:solidFill>
                <a:latin typeface="Roboto Black"/>
                <a:ea typeface="Roboto Black"/>
                <a:cs typeface="Roboto Black"/>
                <a:sym typeface="Roboto Black"/>
              </a:defRPr>
            </a:lvl7pPr>
            <a:lvl8pPr lvl="7" rtl="0">
              <a:lnSpc>
                <a:spcPct val="100000"/>
              </a:lnSpc>
              <a:spcBef>
                <a:spcPts val="0"/>
              </a:spcBef>
              <a:spcAft>
                <a:spcPts val="0"/>
              </a:spcAft>
              <a:buClr>
                <a:srgbClr val="80B6FF"/>
              </a:buClr>
              <a:buSzPts val="1800"/>
              <a:buFont typeface="Roboto Black"/>
              <a:buNone/>
              <a:defRPr sz="1800">
                <a:solidFill>
                  <a:srgbClr val="80B6FF"/>
                </a:solidFill>
                <a:latin typeface="Roboto Black"/>
                <a:ea typeface="Roboto Black"/>
                <a:cs typeface="Roboto Black"/>
                <a:sym typeface="Roboto Black"/>
              </a:defRPr>
            </a:lvl8pPr>
            <a:lvl9pPr lvl="8" rtl="0">
              <a:lnSpc>
                <a:spcPct val="100000"/>
              </a:lnSpc>
              <a:spcBef>
                <a:spcPts val="0"/>
              </a:spcBef>
              <a:spcAft>
                <a:spcPts val="0"/>
              </a:spcAft>
              <a:buClr>
                <a:srgbClr val="80B6FF"/>
              </a:buClr>
              <a:buSzPts val="1800"/>
              <a:buFont typeface="Roboto Black"/>
              <a:buNone/>
              <a:defRPr sz="1800">
                <a:solidFill>
                  <a:srgbClr val="80B6FF"/>
                </a:solidFill>
                <a:latin typeface="Roboto Black"/>
                <a:ea typeface="Roboto Black"/>
                <a:cs typeface="Roboto Black"/>
                <a:sym typeface="Roboto Black"/>
              </a:defRPr>
            </a:lvl9pPr>
          </a:lstStyle>
          <a:p>
            <a:endParaRPr/>
          </a:p>
        </p:txBody>
      </p:sp>
      <p:sp>
        <p:nvSpPr>
          <p:cNvPr id="93" name="Google Shape;93;p21"/>
          <p:cNvSpPr txBox="1">
            <a:spLocks noGrp="1"/>
          </p:cNvSpPr>
          <p:nvPr>
            <p:ph type="body" idx="2"/>
          </p:nvPr>
        </p:nvSpPr>
        <p:spPr>
          <a:xfrm>
            <a:off x="4939500" y="796488"/>
            <a:ext cx="3672900" cy="3550200"/>
          </a:xfrm>
          <a:prstGeom prst="rect">
            <a:avLst/>
          </a:prstGeom>
        </p:spPr>
        <p:txBody>
          <a:bodyPr spcFirstLastPara="1" wrap="square" lIns="91425" tIns="91425" rIns="91425" bIns="91425" anchor="ctr" anchorCtr="0">
            <a:noAutofit/>
          </a:bodyPr>
          <a:lstStyle>
            <a:lvl1pPr marL="457200" lvl="0" indent="-374650" rtl="0">
              <a:spcBef>
                <a:spcPts val="0"/>
              </a:spcBef>
              <a:spcAft>
                <a:spcPts val="0"/>
              </a:spcAft>
              <a:buSzPts val="2300"/>
              <a:buChar char="●"/>
              <a:defRPr/>
            </a:lvl1pPr>
            <a:lvl2pPr marL="914400" lvl="1" indent="-374650" rtl="0">
              <a:spcBef>
                <a:spcPts val="2300"/>
              </a:spcBef>
              <a:spcAft>
                <a:spcPts val="0"/>
              </a:spcAft>
              <a:buSzPts val="2300"/>
              <a:buChar char="•"/>
              <a:defRPr/>
            </a:lvl2pPr>
            <a:lvl3pPr marL="1371600" lvl="2" indent="-374650" rtl="0">
              <a:spcBef>
                <a:spcPts val="2300"/>
              </a:spcBef>
              <a:spcAft>
                <a:spcPts val="0"/>
              </a:spcAft>
              <a:buSzPts val="2300"/>
              <a:buChar char="■"/>
              <a:defRPr/>
            </a:lvl3pPr>
            <a:lvl4pPr marL="1828800" lvl="3" indent="-374650" rtl="0">
              <a:spcBef>
                <a:spcPts val="2300"/>
              </a:spcBef>
              <a:spcAft>
                <a:spcPts val="0"/>
              </a:spcAft>
              <a:buSzPts val="2300"/>
              <a:buChar char="●"/>
              <a:defRPr/>
            </a:lvl4pPr>
            <a:lvl5pPr marL="2286000" lvl="4" indent="-374650" rtl="0">
              <a:spcBef>
                <a:spcPts val="2300"/>
              </a:spcBef>
              <a:spcAft>
                <a:spcPts val="0"/>
              </a:spcAft>
              <a:buSzPts val="2300"/>
              <a:buChar char="○"/>
              <a:defRPr/>
            </a:lvl5pPr>
            <a:lvl6pPr marL="2743200" lvl="5" indent="-374650" rtl="0">
              <a:spcBef>
                <a:spcPts val="2300"/>
              </a:spcBef>
              <a:spcAft>
                <a:spcPts val="0"/>
              </a:spcAft>
              <a:buSzPts val="2300"/>
              <a:buChar char="■"/>
              <a:defRPr/>
            </a:lvl6pPr>
            <a:lvl7pPr marL="3200400" lvl="6" indent="-374650" rtl="0">
              <a:spcBef>
                <a:spcPts val="2300"/>
              </a:spcBef>
              <a:spcAft>
                <a:spcPts val="0"/>
              </a:spcAft>
              <a:buSzPts val="2300"/>
              <a:buChar char="●"/>
              <a:defRPr/>
            </a:lvl7pPr>
            <a:lvl8pPr marL="3657600" lvl="7" indent="-374650" rtl="0">
              <a:spcBef>
                <a:spcPts val="2300"/>
              </a:spcBef>
              <a:spcAft>
                <a:spcPts val="0"/>
              </a:spcAft>
              <a:buSzPts val="2300"/>
              <a:buChar char="○"/>
              <a:defRPr/>
            </a:lvl8pPr>
            <a:lvl9pPr marL="4114800" lvl="8" indent="-374650" rtl="0">
              <a:spcBef>
                <a:spcPts val="2300"/>
              </a:spcBef>
              <a:spcAft>
                <a:spcPts val="2300"/>
              </a:spcAft>
              <a:buSzPts val="2300"/>
              <a:buChar char="•"/>
              <a:defRPr/>
            </a:lvl9pPr>
          </a:lstStyle>
          <a:p>
            <a:endParaRPr/>
          </a:p>
        </p:txBody>
      </p:sp>
      <p:sp>
        <p:nvSpPr>
          <p:cNvPr id="94" name="Google Shape;94;p21"/>
          <p:cNvSpPr txBox="1">
            <a:spLocks noGrp="1"/>
          </p:cNvSpPr>
          <p:nvPr>
            <p:ph type="subTitle" idx="3"/>
          </p:nvPr>
        </p:nvSpPr>
        <p:spPr>
          <a:xfrm>
            <a:off x="489125" y="4346735"/>
            <a:ext cx="8123100" cy="32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BDBDBD"/>
              </a:buClr>
              <a:buSzPts val="1100"/>
              <a:buNone/>
              <a:defRPr sz="1100">
                <a:solidFill>
                  <a:srgbClr val="BDBDBD"/>
                </a:solidFill>
              </a:defRPr>
            </a:lvl1pPr>
            <a:lvl2pPr lvl="1" algn="ctr" rtl="0">
              <a:lnSpc>
                <a:spcPct val="100000"/>
              </a:lnSpc>
              <a:spcBef>
                <a:spcPts val="0"/>
              </a:spcBef>
              <a:spcAft>
                <a:spcPts val="0"/>
              </a:spcAft>
              <a:buClr>
                <a:srgbClr val="BDBDBD"/>
              </a:buClr>
              <a:buSzPts val="1100"/>
              <a:buNone/>
              <a:defRPr sz="1100">
                <a:solidFill>
                  <a:srgbClr val="BDBDBD"/>
                </a:solidFill>
              </a:defRPr>
            </a:lvl2pPr>
            <a:lvl3pPr lvl="2" algn="ctr" rtl="0">
              <a:lnSpc>
                <a:spcPct val="100000"/>
              </a:lnSpc>
              <a:spcBef>
                <a:spcPts val="0"/>
              </a:spcBef>
              <a:spcAft>
                <a:spcPts val="0"/>
              </a:spcAft>
              <a:buClr>
                <a:srgbClr val="BDBDBD"/>
              </a:buClr>
              <a:buSzPts val="1100"/>
              <a:buNone/>
              <a:defRPr sz="1100">
                <a:solidFill>
                  <a:srgbClr val="BDBDBD"/>
                </a:solidFill>
              </a:defRPr>
            </a:lvl3pPr>
            <a:lvl4pPr lvl="3" algn="ctr" rtl="0">
              <a:lnSpc>
                <a:spcPct val="100000"/>
              </a:lnSpc>
              <a:spcBef>
                <a:spcPts val="0"/>
              </a:spcBef>
              <a:spcAft>
                <a:spcPts val="0"/>
              </a:spcAft>
              <a:buClr>
                <a:srgbClr val="BDBDBD"/>
              </a:buClr>
              <a:buSzPts val="1100"/>
              <a:buNone/>
              <a:defRPr sz="1100">
                <a:solidFill>
                  <a:srgbClr val="BDBDBD"/>
                </a:solidFill>
              </a:defRPr>
            </a:lvl4pPr>
            <a:lvl5pPr lvl="4" algn="ctr" rtl="0">
              <a:lnSpc>
                <a:spcPct val="100000"/>
              </a:lnSpc>
              <a:spcBef>
                <a:spcPts val="0"/>
              </a:spcBef>
              <a:spcAft>
                <a:spcPts val="0"/>
              </a:spcAft>
              <a:buClr>
                <a:srgbClr val="BDBDBD"/>
              </a:buClr>
              <a:buSzPts val="1100"/>
              <a:buNone/>
              <a:defRPr sz="1100">
                <a:solidFill>
                  <a:srgbClr val="BDBDBD"/>
                </a:solidFill>
              </a:defRPr>
            </a:lvl5pPr>
            <a:lvl6pPr lvl="5" algn="ctr" rtl="0">
              <a:lnSpc>
                <a:spcPct val="100000"/>
              </a:lnSpc>
              <a:spcBef>
                <a:spcPts val="0"/>
              </a:spcBef>
              <a:spcAft>
                <a:spcPts val="0"/>
              </a:spcAft>
              <a:buClr>
                <a:srgbClr val="BDBDBD"/>
              </a:buClr>
              <a:buSzPts val="1100"/>
              <a:buNone/>
              <a:defRPr sz="1100">
                <a:solidFill>
                  <a:srgbClr val="BDBDBD"/>
                </a:solidFill>
              </a:defRPr>
            </a:lvl6pPr>
            <a:lvl7pPr lvl="6" algn="ctr" rtl="0">
              <a:lnSpc>
                <a:spcPct val="100000"/>
              </a:lnSpc>
              <a:spcBef>
                <a:spcPts val="0"/>
              </a:spcBef>
              <a:spcAft>
                <a:spcPts val="0"/>
              </a:spcAft>
              <a:buClr>
                <a:srgbClr val="BDBDBD"/>
              </a:buClr>
              <a:buSzPts val="1100"/>
              <a:buNone/>
              <a:defRPr sz="1100">
                <a:solidFill>
                  <a:srgbClr val="BDBDBD"/>
                </a:solidFill>
              </a:defRPr>
            </a:lvl7pPr>
            <a:lvl8pPr lvl="7" algn="ctr" rtl="0">
              <a:lnSpc>
                <a:spcPct val="100000"/>
              </a:lnSpc>
              <a:spcBef>
                <a:spcPts val="0"/>
              </a:spcBef>
              <a:spcAft>
                <a:spcPts val="0"/>
              </a:spcAft>
              <a:buClr>
                <a:srgbClr val="BDBDBD"/>
              </a:buClr>
              <a:buSzPts val="1100"/>
              <a:buNone/>
              <a:defRPr sz="1100">
                <a:solidFill>
                  <a:srgbClr val="BDBDBD"/>
                </a:solidFill>
              </a:defRPr>
            </a:lvl8pPr>
            <a:lvl9pPr lvl="8" algn="ctr" rtl="0">
              <a:lnSpc>
                <a:spcPct val="100000"/>
              </a:lnSpc>
              <a:spcBef>
                <a:spcPts val="0"/>
              </a:spcBef>
              <a:spcAft>
                <a:spcPts val="0"/>
              </a:spcAft>
              <a:buClr>
                <a:srgbClr val="BDBDBD"/>
              </a:buClr>
              <a:buSzPts val="1100"/>
              <a:buNone/>
              <a:defRPr sz="1100">
                <a:solidFill>
                  <a:srgbClr val="BDBDBD"/>
                </a:solidFill>
              </a:defRPr>
            </a:lvl9pPr>
          </a:lstStyle>
          <a:p>
            <a:endParaRPr/>
          </a:p>
        </p:txBody>
      </p:sp>
      <p:sp>
        <p:nvSpPr>
          <p:cNvPr id="95" name="Google Shape;95;p21"/>
          <p:cNvSpPr txBox="1">
            <a:spLocks noGrp="1"/>
          </p:cNvSpPr>
          <p:nvPr>
            <p:ph type="sldNum" idx="12"/>
          </p:nvPr>
        </p:nvSpPr>
        <p:spPr>
          <a:xfrm>
            <a:off x="8061488" y="4347436"/>
            <a:ext cx="548700" cy="319800"/>
          </a:xfrm>
          <a:prstGeom prst="rect">
            <a:avLst/>
          </a:prstGeom>
        </p:spPr>
        <p:txBody>
          <a:bodyPr spcFirstLastPara="1" wrap="square" lIns="83825" tIns="83825" rIns="83825" bIns="838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with Footnote">
  <p:cSld name="CAPTION_ONLY">
    <p:spTree>
      <p:nvGrpSpPr>
        <p:cNvPr id="1" name="Shape 96"/>
        <p:cNvGrpSpPr/>
        <p:nvPr/>
      </p:nvGrpSpPr>
      <p:grpSpPr>
        <a:xfrm>
          <a:off x="0" y="0"/>
          <a:ext cx="0" cy="0"/>
          <a:chOff x="0" y="0"/>
          <a:chExt cx="0" cy="0"/>
        </a:xfrm>
      </p:grpSpPr>
      <p:sp>
        <p:nvSpPr>
          <p:cNvPr id="97" name="Google Shape;97;p22"/>
          <p:cNvSpPr txBox="1">
            <a:spLocks noGrp="1"/>
          </p:cNvSpPr>
          <p:nvPr>
            <p:ph type="subTitle" idx="1"/>
          </p:nvPr>
        </p:nvSpPr>
        <p:spPr>
          <a:xfrm>
            <a:off x="489125" y="4346735"/>
            <a:ext cx="8123100" cy="32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BDBDBD"/>
              </a:buClr>
              <a:buSzPts val="1100"/>
              <a:buNone/>
              <a:defRPr sz="1100">
                <a:solidFill>
                  <a:srgbClr val="BDBDBD"/>
                </a:solidFill>
              </a:defRPr>
            </a:lvl1pPr>
            <a:lvl2pPr lvl="1" algn="ctr" rtl="0">
              <a:lnSpc>
                <a:spcPct val="100000"/>
              </a:lnSpc>
              <a:spcBef>
                <a:spcPts val="0"/>
              </a:spcBef>
              <a:spcAft>
                <a:spcPts val="0"/>
              </a:spcAft>
              <a:buClr>
                <a:srgbClr val="BDBDBD"/>
              </a:buClr>
              <a:buSzPts val="1100"/>
              <a:buNone/>
              <a:defRPr sz="1100">
                <a:solidFill>
                  <a:srgbClr val="BDBDBD"/>
                </a:solidFill>
              </a:defRPr>
            </a:lvl2pPr>
            <a:lvl3pPr lvl="2" algn="ctr" rtl="0">
              <a:lnSpc>
                <a:spcPct val="100000"/>
              </a:lnSpc>
              <a:spcBef>
                <a:spcPts val="0"/>
              </a:spcBef>
              <a:spcAft>
                <a:spcPts val="0"/>
              </a:spcAft>
              <a:buClr>
                <a:srgbClr val="BDBDBD"/>
              </a:buClr>
              <a:buSzPts val="1100"/>
              <a:buNone/>
              <a:defRPr sz="1100">
                <a:solidFill>
                  <a:srgbClr val="BDBDBD"/>
                </a:solidFill>
              </a:defRPr>
            </a:lvl3pPr>
            <a:lvl4pPr lvl="3" algn="ctr" rtl="0">
              <a:lnSpc>
                <a:spcPct val="100000"/>
              </a:lnSpc>
              <a:spcBef>
                <a:spcPts val="0"/>
              </a:spcBef>
              <a:spcAft>
                <a:spcPts val="0"/>
              </a:spcAft>
              <a:buClr>
                <a:srgbClr val="BDBDBD"/>
              </a:buClr>
              <a:buSzPts val="1100"/>
              <a:buNone/>
              <a:defRPr sz="1100">
                <a:solidFill>
                  <a:srgbClr val="BDBDBD"/>
                </a:solidFill>
              </a:defRPr>
            </a:lvl4pPr>
            <a:lvl5pPr lvl="4" algn="ctr" rtl="0">
              <a:lnSpc>
                <a:spcPct val="100000"/>
              </a:lnSpc>
              <a:spcBef>
                <a:spcPts val="0"/>
              </a:spcBef>
              <a:spcAft>
                <a:spcPts val="0"/>
              </a:spcAft>
              <a:buClr>
                <a:srgbClr val="BDBDBD"/>
              </a:buClr>
              <a:buSzPts val="1100"/>
              <a:buNone/>
              <a:defRPr sz="1100">
                <a:solidFill>
                  <a:srgbClr val="BDBDBD"/>
                </a:solidFill>
              </a:defRPr>
            </a:lvl5pPr>
            <a:lvl6pPr lvl="5" algn="ctr" rtl="0">
              <a:lnSpc>
                <a:spcPct val="100000"/>
              </a:lnSpc>
              <a:spcBef>
                <a:spcPts val="0"/>
              </a:spcBef>
              <a:spcAft>
                <a:spcPts val="0"/>
              </a:spcAft>
              <a:buClr>
                <a:srgbClr val="BDBDBD"/>
              </a:buClr>
              <a:buSzPts val="1100"/>
              <a:buNone/>
              <a:defRPr sz="1100">
                <a:solidFill>
                  <a:srgbClr val="BDBDBD"/>
                </a:solidFill>
              </a:defRPr>
            </a:lvl6pPr>
            <a:lvl7pPr lvl="6" algn="ctr" rtl="0">
              <a:lnSpc>
                <a:spcPct val="100000"/>
              </a:lnSpc>
              <a:spcBef>
                <a:spcPts val="0"/>
              </a:spcBef>
              <a:spcAft>
                <a:spcPts val="0"/>
              </a:spcAft>
              <a:buClr>
                <a:srgbClr val="BDBDBD"/>
              </a:buClr>
              <a:buSzPts val="1100"/>
              <a:buNone/>
              <a:defRPr sz="1100">
                <a:solidFill>
                  <a:srgbClr val="BDBDBD"/>
                </a:solidFill>
              </a:defRPr>
            </a:lvl7pPr>
            <a:lvl8pPr lvl="7" algn="ctr" rtl="0">
              <a:lnSpc>
                <a:spcPct val="100000"/>
              </a:lnSpc>
              <a:spcBef>
                <a:spcPts val="0"/>
              </a:spcBef>
              <a:spcAft>
                <a:spcPts val="0"/>
              </a:spcAft>
              <a:buClr>
                <a:srgbClr val="BDBDBD"/>
              </a:buClr>
              <a:buSzPts val="1100"/>
              <a:buNone/>
              <a:defRPr sz="1100">
                <a:solidFill>
                  <a:srgbClr val="BDBDBD"/>
                </a:solidFill>
              </a:defRPr>
            </a:lvl8pPr>
            <a:lvl9pPr lvl="8" algn="ctr" rtl="0">
              <a:lnSpc>
                <a:spcPct val="100000"/>
              </a:lnSpc>
              <a:spcBef>
                <a:spcPts val="0"/>
              </a:spcBef>
              <a:spcAft>
                <a:spcPts val="0"/>
              </a:spcAft>
              <a:buClr>
                <a:srgbClr val="BDBDBD"/>
              </a:buClr>
              <a:buSzPts val="1100"/>
              <a:buNone/>
              <a:defRPr sz="1100">
                <a:solidFill>
                  <a:srgbClr val="BDBDBD"/>
                </a:solidFill>
              </a:defRPr>
            </a:lvl9pPr>
          </a:lstStyle>
          <a:p>
            <a:endParaRPr/>
          </a:p>
        </p:txBody>
      </p:sp>
      <p:sp>
        <p:nvSpPr>
          <p:cNvPr id="98" name="Google Shape;98;p22"/>
          <p:cNvSpPr txBox="1">
            <a:spLocks noGrp="1"/>
          </p:cNvSpPr>
          <p:nvPr>
            <p:ph type="sldNum" idx="12"/>
          </p:nvPr>
        </p:nvSpPr>
        <p:spPr>
          <a:xfrm>
            <a:off x="8061488" y="4347436"/>
            <a:ext cx="548700" cy="319800"/>
          </a:xfrm>
          <a:prstGeom prst="rect">
            <a:avLst/>
          </a:prstGeom>
        </p:spPr>
        <p:txBody>
          <a:bodyPr spcFirstLastPara="1" wrap="square" lIns="83825" tIns="83825" rIns="83825" bIns="838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2"/>
        <p:cNvGrpSpPr/>
        <p:nvPr/>
      </p:nvGrpSpPr>
      <p:grpSpPr>
        <a:xfrm>
          <a:off x="0" y="0"/>
          <a:ext cx="0" cy="0"/>
          <a:chOff x="0" y="0"/>
          <a:chExt cx="0" cy="0"/>
        </a:xfrm>
      </p:grpSpPr>
      <p:sp>
        <p:nvSpPr>
          <p:cNvPr id="53" name="Google Shape;53;p13"/>
          <p:cNvSpPr txBox="1">
            <a:spLocks noGrp="1"/>
          </p:cNvSpPr>
          <p:nvPr>
            <p:ph type="title"/>
          </p:nvPr>
        </p:nvSpPr>
        <p:spPr>
          <a:xfrm>
            <a:off x="461878" y="470050"/>
            <a:ext cx="80562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1pPr>
            <a:lvl2pPr lvl="1"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2pPr>
            <a:lvl3pPr lvl="2"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3pPr>
            <a:lvl4pPr lvl="3"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4pPr>
            <a:lvl5pPr lvl="4"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5pPr>
            <a:lvl6pPr lvl="5"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6pPr>
            <a:lvl7pPr lvl="6"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7pPr>
            <a:lvl8pPr lvl="7"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8pPr>
            <a:lvl9pPr lvl="8"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9pPr>
          </a:lstStyle>
          <a:p>
            <a:endParaRPr/>
          </a:p>
        </p:txBody>
      </p:sp>
      <p:sp>
        <p:nvSpPr>
          <p:cNvPr id="54" name="Google Shape;54;p13"/>
          <p:cNvSpPr txBox="1">
            <a:spLocks noGrp="1"/>
          </p:cNvSpPr>
          <p:nvPr>
            <p:ph type="body" idx="1"/>
          </p:nvPr>
        </p:nvSpPr>
        <p:spPr>
          <a:xfrm>
            <a:off x="470219" y="1134663"/>
            <a:ext cx="5753700" cy="3111600"/>
          </a:xfrm>
          <a:prstGeom prst="rect">
            <a:avLst/>
          </a:prstGeom>
          <a:noFill/>
          <a:ln>
            <a:noFill/>
          </a:ln>
        </p:spPr>
        <p:txBody>
          <a:bodyPr spcFirstLastPara="1" wrap="square" lIns="91425" tIns="91425" rIns="91425" bIns="91425" anchor="ctr" anchorCtr="0">
            <a:noAutofit/>
          </a:bodyPr>
          <a:lstStyle>
            <a:lvl1pPr marL="457200" lvl="0" indent="-374650" rtl="0">
              <a:lnSpc>
                <a:spcPct val="100000"/>
              </a:lnSpc>
              <a:spcBef>
                <a:spcPts val="0"/>
              </a:spcBef>
              <a:spcAft>
                <a:spcPts val="0"/>
              </a:spcAft>
              <a:buClr>
                <a:srgbClr val="333333"/>
              </a:buClr>
              <a:buSzPts val="2300"/>
              <a:buFont typeface="Roboto"/>
              <a:buChar char="●"/>
              <a:defRPr sz="2300">
                <a:solidFill>
                  <a:srgbClr val="333333"/>
                </a:solidFill>
                <a:latin typeface="Roboto"/>
                <a:ea typeface="Roboto"/>
                <a:cs typeface="Roboto"/>
                <a:sym typeface="Roboto"/>
              </a:defRPr>
            </a:lvl1pPr>
            <a:lvl2pPr marL="914400" lvl="1" indent="-374650" rtl="0">
              <a:lnSpc>
                <a:spcPct val="100000"/>
              </a:lnSpc>
              <a:spcBef>
                <a:spcPts val="2300"/>
              </a:spcBef>
              <a:spcAft>
                <a:spcPts val="0"/>
              </a:spcAft>
              <a:buClr>
                <a:srgbClr val="80B6FF"/>
              </a:buClr>
              <a:buSzPts val="2300"/>
              <a:buFont typeface="Roboto"/>
              <a:buChar char="•"/>
              <a:defRPr sz="2300">
                <a:solidFill>
                  <a:srgbClr val="333333"/>
                </a:solidFill>
                <a:latin typeface="Roboto"/>
                <a:ea typeface="Roboto"/>
                <a:cs typeface="Roboto"/>
                <a:sym typeface="Roboto"/>
              </a:defRPr>
            </a:lvl2pPr>
            <a:lvl3pPr marL="1371600" lvl="2"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3pPr>
            <a:lvl4pPr marL="1828800" lvl="3"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4pPr>
            <a:lvl5pPr marL="2286000" lvl="4"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5pPr>
            <a:lvl6pPr marL="2743200" lvl="5"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6pPr>
            <a:lvl7pPr marL="3200400" lvl="6"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7pPr>
            <a:lvl8pPr marL="3657600" lvl="7"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8pPr>
            <a:lvl9pPr marL="4114800" lvl="8" indent="-374650" rtl="0">
              <a:lnSpc>
                <a:spcPct val="100000"/>
              </a:lnSpc>
              <a:spcBef>
                <a:spcPts val="2300"/>
              </a:spcBef>
              <a:spcAft>
                <a:spcPts val="2300"/>
              </a:spcAft>
              <a:buClr>
                <a:srgbClr val="80B6FF"/>
              </a:buClr>
              <a:buSzPts val="2300"/>
              <a:buFont typeface="Roboto"/>
              <a:buChar char="•"/>
              <a:defRPr sz="2300">
                <a:solidFill>
                  <a:srgbClr val="333333"/>
                </a:solidFill>
                <a:latin typeface="Roboto"/>
                <a:ea typeface="Roboto"/>
                <a:cs typeface="Roboto"/>
                <a:sym typeface="Roboto"/>
              </a:defRPr>
            </a:lvl9pPr>
          </a:lstStyle>
          <a:p>
            <a:endParaRPr/>
          </a:p>
        </p:txBody>
      </p:sp>
      <p:sp>
        <p:nvSpPr>
          <p:cNvPr id="55" name="Google Shape;55;p13"/>
          <p:cNvSpPr txBox="1">
            <a:spLocks noGrp="1"/>
          </p:cNvSpPr>
          <p:nvPr>
            <p:ph type="sldNum" idx="12"/>
          </p:nvPr>
        </p:nvSpPr>
        <p:spPr>
          <a:xfrm>
            <a:off x="8061488" y="4347436"/>
            <a:ext cx="548700" cy="319800"/>
          </a:xfrm>
          <a:prstGeom prst="rect">
            <a:avLst/>
          </a:prstGeom>
          <a:noFill/>
          <a:ln>
            <a:noFill/>
          </a:ln>
        </p:spPr>
        <p:txBody>
          <a:bodyPr spcFirstLastPara="1" wrap="square" lIns="83825" tIns="83825" rIns="83825" bIns="83825" anchor="ctr" anchorCtr="0">
            <a:noAutofit/>
          </a:bodyPr>
          <a:lstStyle>
            <a:lvl1pPr lvl="0" algn="r" rtl="0">
              <a:buNone/>
              <a:defRPr sz="1200">
                <a:solidFill>
                  <a:srgbClr val="9E9E9E"/>
                </a:solidFill>
                <a:latin typeface="Roboto"/>
                <a:ea typeface="Roboto"/>
                <a:cs typeface="Roboto"/>
                <a:sym typeface="Roboto"/>
              </a:defRPr>
            </a:lvl1pPr>
            <a:lvl2pPr lvl="1" algn="r" rtl="0">
              <a:buNone/>
              <a:defRPr sz="1200">
                <a:solidFill>
                  <a:srgbClr val="9E9E9E"/>
                </a:solidFill>
                <a:latin typeface="Roboto"/>
                <a:ea typeface="Roboto"/>
                <a:cs typeface="Roboto"/>
                <a:sym typeface="Roboto"/>
              </a:defRPr>
            </a:lvl2pPr>
            <a:lvl3pPr lvl="2" algn="r" rtl="0">
              <a:buNone/>
              <a:defRPr sz="1200">
                <a:solidFill>
                  <a:srgbClr val="9E9E9E"/>
                </a:solidFill>
                <a:latin typeface="Roboto"/>
                <a:ea typeface="Roboto"/>
                <a:cs typeface="Roboto"/>
                <a:sym typeface="Roboto"/>
              </a:defRPr>
            </a:lvl3pPr>
            <a:lvl4pPr lvl="3" algn="r" rtl="0">
              <a:buNone/>
              <a:defRPr sz="1200">
                <a:solidFill>
                  <a:srgbClr val="9E9E9E"/>
                </a:solidFill>
                <a:latin typeface="Roboto"/>
                <a:ea typeface="Roboto"/>
                <a:cs typeface="Roboto"/>
                <a:sym typeface="Roboto"/>
              </a:defRPr>
            </a:lvl4pPr>
            <a:lvl5pPr lvl="4" algn="r" rtl="0">
              <a:buNone/>
              <a:defRPr sz="1200">
                <a:solidFill>
                  <a:srgbClr val="9E9E9E"/>
                </a:solidFill>
                <a:latin typeface="Roboto"/>
                <a:ea typeface="Roboto"/>
                <a:cs typeface="Roboto"/>
                <a:sym typeface="Roboto"/>
              </a:defRPr>
            </a:lvl5pPr>
            <a:lvl6pPr lvl="5" algn="r" rtl="0">
              <a:buNone/>
              <a:defRPr sz="1200">
                <a:solidFill>
                  <a:srgbClr val="9E9E9E"/>
                </a:solidFill>
                <a:latin typeface="Roboto"/>
                <a:ea typeface="Roboto"/>
                <a:cs typeface="Roboto"/>
                <a:sym typeface="Roboto"/>
              </a:defRPr>
            </a:lvl6pPr>
            <a:lvl7pPr lvl="6" algn="r" rtl="0">
              <a:buNone/>
              <a:defRPr sz="1200">
                <a:solidFill>
                  <a:srgbClr val="9E9E9E"/>
                </a:solidFill>
                <a:latin typeface="Roboto"/>
                <a:ea typeface="Roboto"/>
                <a:cs typeface="Roboto"/>
                <a:sym typeface="Roboto"/>
              </a:defRPr>
            </a:lvl7pPr>
            <a:lvl8pPr lvl="7" algn="r" rtl="0">
              <a:buNone/>
              <a:defRPr sz="1200">
                <a:solidFill>
                  <a:srgbClr val="9E9E9E"/>
                </a:solidFill>
                <a:latin typeface="Roboto"/>
                <a:ea typeface="Roboto"/>
                <a:cs typeface="Roboto"/>
                <a:sym typeface="Roboto"/>
              </a:defRPr>
            </a:lvl8pPr>
            <a:lvl9pPr lvl="8" algn="r" rtl="0">
              <a:buNone/>
              <a:defRPr sz="1200">
                <a:solidFill>
                  <a:srgbClr val="9E9E9E"/>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154"/>
        <p:cNvGrpSpPr/>
        <p:nvPr/>
      </p:nvGrpSpPr>
      <p:grpSpPr>
        <a:xfrm>
          <a:off x="0" y="0"/>
          <a:ext cx="0" cy="0"/>
          <a:chOff x="0" y="0"/>
          <a:chExt cx="0" cy="0"/>
        </a:xfrm>
      </p:grpSpPr>
      <p:sp>
        <p:nvSpPr>
          <p:cNvPr id="155" name="Google Shape;155;p37"/>
          <p:cNvSpPr txBox="1">
            <a:spLocks noGrp="1"/>
          </p:cNvSpPr>
          <p:nvPr>
            <p:ph type="title"/>
          </p:nvPr>
        </p:nvSpPr>
        <p:spPr>
          <a:xfrm>
            <a:off x="461878" y="470050"/>
            <a:ext cx="80562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1pPr>
            <a:lvl2pPr lvl="1"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2pPr>
            <a:lvl3pPr lvl="2"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3pPr>
            <a:lvl4pPr lvl="3"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4pPr>
            <a:lvl5pPr lvl="4"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5pPr>
            <a:lvl6pPr lvl="5"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6pPr>
            <a:lvl7pPr lvl="6"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7pPr>
            <a:lvl8pPr lvl="7"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8pPr>
            <a:lvl9pPr lvl="8" rtl="0">
              <a:spcBef>
                <a:spcPts val="0"/>
              </a:spcBef>
              <a:spcAft>
                <a:spcPts val="0"/>
              </a:spcAft>
              <a:buClr>
                <a:srgbClr val="2F80ED"/>
              </a:buClr>
              <a:buSzPts val="3200"/>
              <a:buFont typeface="Roboto Medium"/>
              <a:buNone/>
              <a:defRPr sz="3200">
                <a:solidFill>
                  <a:srgbClr val="2F80ED"/>
                </a:solidFill>
                <a:latin typeface="Roboto Medium"/>
                <a:ea typeface="Roboto Medium"/>
                <a:cs typeface="Roboto Medium"/>
                <a:sym typeface="Roboto Medium"/>
              </a:defRPr>
            </a:lvl9pPr>
          </a:lstStyle>
          <a:p>
            <a:endParaRPr/>
          </a:p>
        </p:txBody>
      </p:sp>
      <p:sp>
        <p:nvSpPr>
          <p:cNvPr id="156" name="Google Shape;156;p37"/>
          <p:cNvSpPr txBox="1">
            <a:spLocks noGrp="1"/>
          </p:cNvSpPr>
          <p:nvPr>
            <p:ph type="body" idx="1"/>
          </p:nvPr>
        </p:nvSpPr>
        <p:spPr>
          <a:xfrm>
            <a:off x="470219" y="1134663"/>
            <a:ext cx="5753700" cy="3111600"/>
          </a:xfrm>
          <a:prstGeom prst="rect">
            <a:avLst/>
          </a:prstGeom>
          <a:noFill/>
          <a:ln>
            <a:noFill/>
          </a:ln>
        </p:spPr>
        <p:txBody>
          <a:bodyPr spcFirstLastPara="1" wrap="square" lIns="91425" tIns="91425" rIns="91425" bIns="91425" anchor="ctr" anchorCtr="0">
            <a:noAutofit/>
          </a:bodyPr>
          <a:lstStyle>
            <a:lvl1pPr marL="457200" lvl="0" indent="-374650" rtl="0">
              <a:lnSpc>
                <a:spcPct val="100000"/>
              </a:lnSpc>
              <a:spcBef>
                <a:spcPts val="0"/>
              </a:spcBef>
              <a:spcAft>
                <a:spcPts val="0"/>
              </a:spcAft>
              <a:buClr>
                <a:srgbClr val="333333"/>
              </a:buClr>
              <a:buSzPts val="2300"/>
              <a:buFont typeface="Roboto"/>
              <a:buChar char="●"/>
              <a:defRPr sz="2300">
                <a:solidFill>
                  <a:srgbClr val="333333"/>
                </a:solidFill>
                <a:latin typeface="Roboto"/>
                <a:ea typeface="Roboto"/>
                <a:cs typeface="Roboto"/>
                <a:sym typeface="Roboto"/>
              </a:defRPr>
            </a:lvl1pPr>
            <a:lvl2pPr marL="914400" lvl="1" indent="-374650" rtl="0">
              <a:lnSpc>
                <a:spcPct val="100000"/>
              </a:lnSpc>
              <a:spcBef>
                <a:spcPts val="2300"/>
              </a:spcBef>
              <a:spcAft>
                <a:spcPts val="0"/>
              </a:spcAft>
              <a:buClr>
                <a:srgbClr val="80B6FF"/>
              </a:buClr>
              <a:buSzPts val="2300"/>
              <a:buFont typeface="Roboto"/>
              <a:buChar char="•"/>
              <a:defRPr sz="2300">
                <a:solidFill>
                  <a:srgbClr val="333333"/>
                </a:solidFill>
                <a:latin typeface="Roboto"/>
                <a:ea typeface="Roboto"/>
                <a:cs typeface="Roboto"/>
                <a:sym typeface="Roboto"/>
              </a:defRPr>
            </a:lvl2pPr>
            <a:lvl3pPr marL="1371600" lvl="2"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3pPr>
            <a:lvl4pPr marL="1828800" lvl="3"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4pPr>
            <a:lvl5pPr marL="2286000" lvl="4"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5pPr>
            <a:lvl6pPr marL="2743200" lvl="5"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6pPr>
            <a:lvl7pPr marL="3200400" lvl="6"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7pPr>
            <a:lvl8pPr marL="3657600" lvl="7" indent="-374650" rtl="0">
              <a:lnSpc>
                <a:spcPct val="100000"/>
              </a:lnSpc>
              <a:spcBef>
                <a:spcPts val="2300"/>
              </a:spcBef>
              <a:spcAft>
                <a:spcPts val="0"/>
              </a:spcAft>
              <a:buClr>
                <a:srgbClr val="333333"/>
              </a:buClr>
              <a:buSzPts val="2300"/>
              <a:buFont typeface="Roboto"/>
              <a:buChar char="○"/>
              <a:defRPr sz="2300">
                <a:solidFill>
                  <a:srgbClr val="333333"/>
                </a:solidFill>
                <a:latin typeface="Roboto"/>
                <a:ea typeface="Roboto"/>
                <a:cs typeface="Roboto"/>
                <a:sym typeface="Roboto"/>
              </a:defRPr>
            </a:lvl8pPr>
            <a:lvl9pPr marL="4114800" lvl="8" indent="-374650" rtl="0">
              <a:lnSpc>
                <a:spcPct val="100000"/>
              </a:lnSpc>
              <a:spcBef>
                <a:spcPts val="2300"/>
              </a:spcBef>
              <a:spcAft>
                <a:spcPts val="2300"/>
              </a:spcAft>
              <a:buClr>
                <a:srgbClr val="80B6FF"/>
              </a:buClr>
              <a:buSzPts val="2300"/>
              <a:buFont typeface="Roboto"/>
              <a:buChar char="•"/>
              <a:defRPr sz="2300">
                <a:solidFill>
                  <a:srgbClr val="333333"/>
                </a:solidFill>
                <a:latin typeface="Roboto"/>
                <a:ea typeface="Roboto"/>
                <a:cs typeface="Roboto"/>
                <a:sym typeface="Roboto"/>
              </a:defRPr>
            </a:lvl9pPr>
          </a:lstStyle>
          <a:p>
            <a:endParaRPr/>
          </a:p>
        </p:txBody>
      </p:sp>
      <p:sp>
        <p:nvSpPr>
          <p:cNvPr id="157" name="Google Shape;157;p37"/>
          <p:cNvSpPr txBox="1">
            <a:spLocks noGrp="1"/>
          </p:cNvSpPr>
          <p:nvPr>
            <p:ph type="sldNum" idx="12"/>
          </p:nvPr>
        </p:nvSpPr>
        <p:spPr>
          <a:xfrm>
            <a:off x="8061488" y="4347436"/>
            <a:ext cx="548700" cy="319800"/>
          </a:xfrm>
          <a:prstGeom prst="rect">
            <a:avLst/>
          </a:prstGeom>
          <a:noFill/>
          <a:ln>
            <a:noFill/>
          </a:ln>
        </p:spPr>
        <p:txBody>
          <a:bodyPr spcFirstLastPara="1" wrap="square" lIns="83825" tIns="83825" rIns="83825" bIns="83825" anchor="ctr" anchorCtr="0">
            <a:noAutofit/>
          </a:bodyPr>
          <a:lstStyle>
            <a:lvl1pPr lvl="0" algn="r" rtl="0">
              <a:buNone/>
              <a:defRPr sz="1200">
                <a:solidFill>
                  <a:srgbClr val="9E9E9E"/>
                </a:solidFill>
                <a:latin typeface="Roboto"/>
                <a:ea typeface="Roboto"/>
                <a:cs typeface="Roboto"/>
                <a:sym typeface="Roboto"/>
              </a:defRPr>
            </a:lvl1pPr>
            <a:lvl2pPr lvl="1" algn="r" rtl="0">
              <a:buNone/>
              <a:defRPr sz="1200">
                <a:solidFill>
                  <a:srgbClr val="9E9E9E"/>
                </a:solidFill>
                <a:latin typeface="Roboto"/>
                <a:ea typeface="Roboto"/>
                <a:cs typeface="Roboto"/>
                <a:sym typeface="Roboto"/>
              </a:defRPr>
            </a:lvl2pPr>
            <a:lvl3pPr lvl="2" algn="r" rtl="0">
              <a:buNone/>
              <a:defRPr sz="1200">
                <a:solidFill>
                  <a:srgbClr val="9E9E9E"/>
                </a:solidFill>
                <a:latin typeface="Roboto"/>
                <a:ea typeface="Roboto"/>
                <a:cs typeface="Roboto"/>
                <a:sym typeface="Roboto"/>
              </a:defRPr>
            </a:lvl3pPr>
            <a:lvl4pPr lvl="3" algn="r" rtl="0">
              <a:buNone/>
              <a:defRPr sz="1200">
                <a:solidFill>
                  <a:srgbClr val="9E9E9E"/>
                </a:solidFill>
                <a:latin typeface="Roboto"/>
                <a:ea typeface="Roboto"/>
                <a:cs typeface="Roboto"/>
                <a:sym typeface="Roboto"/>
              </a:defRPr>
            </a:lvl4pPr>
            <a:lvl5pPr lvl="4" algn="r" rtl="0">
              <a:buNone/>
              <a:defRPr sz="1200">
                <a:solidFill>
                  <a:srgbClr val="9E9E9E"/>
                </a:solidFill>
                <a:latin typeface="Roboto"/>
                <a:ea typeface="Roboto"/>
                <a:cs typeface="Roboto"/>
                <a:sym typeface="Roboto"/>
              </a:defRPr>
            </a:lvl5pPr>
            <a:lvl6pPr lvl="5" algn="r" rtl="0">
              <a:buNone/>
              <a:defRPr sz="1200">
                <a:solidFill>
                  <a:srgbClr val="9E9E9E"/>
                </a:solidFill>
                <a:latin typeface="Roboto"/>
                <a:ea typeface="Roboto"/>
                <a:cs typeface="Roboto"/>
                <a:sym typeface="Roboto"/>
              </a:defRPr>
            </a:lvl6pPr>
            <a:lvl7pPr lvl="6" algn="r" rtl="0">
              <a:buNone/>
              <a:defRPr sz="1200">
                <a:solidFill>
                  <a:srgbClr val="9E9E9E"/>
                </a:solidFill>
                <a:latin typeface="Roboto"/>
                <a:ea typeface="Roboto"/>
                <a:cs typeface="Roboto"/>
                <a:sym typeface="Roboto"/>
              </a:defRPr>
            </a:lvl7pPr>
            <a:lvl8pPr lvl="7" algn="r" rtl="0">
              <a:buNone/>
              <a:defRPr sz="1200">
                <a:solidFill>
                  <a:srgbClr val="9E9E9E"/>
                </a:solidFill>
                <a:latin typeface="Roboto"/>
                <a:ea typeface="Roboto"/>
                <a:cs typeface="Roboto"/>
                <a:sym typeface="Roboto"/>
              </a:defRPr>
            </a:lvl8pPr>
            <a:lvl9pPr lvl="8" algn="r" rtl="0">
              <a:buNone/>
              <a:defRPr sz="1200">
                <a:solidFill>
                  <a:srgbClr val="9E9E9E"/>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pic>
        <p:nvPicPr>
          <p:cNvPr id="158" name="Google Shape;158;p37"/>
          <p:cNvPicPr preferRelativeResize="0"/>
          <p:nvPr/>
        </p:nvPicPr>
        <p:blipFill>
          <a:blip r:embed="rId12">
            <a:alphaModFix/>
          </a:blip>
          <a:stretch>
            <a:fillRect/>
          </a:stretch>
        </p:blipFill>
        <p:spPr>
          <a:xfrm rot="5400000">
            <a:off x="173363" y="4612887"/>
            <a:ext cx="369575" cy="47824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8" r:id="rId7"/>
    <p:sldLayoutId id="2147483689" r:id="rId8"/>
    <p:sldLayoutId id="2147483690" r:id="rId9"/>
    <p:sldLayoutId id="2147483691"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jakes-primary-project.atlassian.net/wiki/spaces/JPP/pages/69697542/Autobound+Email+Analysis+Tool" TargetMode="External"/><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15.tiff"/></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8.tiff"/><Relationship Id="rId5" Type="http://schemas.openxmlformats.org/officeDocument/2006/relationships/image" Target="../media/image7.tiff"/><Relationship Id="rId4" Type="http://schemas.openxmlformats.org/officeDocument/2006/relationships/image" Target="../media/image6.tiff"/></Relationships>
</file>

<file path=ppt/slides/_rels/slide7.xml.rels><?xml version="1.0" encoding="UTF-8" standalone="yes"?>
<Relationships xmlns="http://schemas.openxmlformats.org/package/2006/relationships"><Relationship Id="rId3" Type="http://schemas.openxmlformats.org/officeDocument/2006/relationships/hyperlink" Target="https://jakes-primary-project.atlassian.net/wiki/spaces/JPP/pages/55214083/Keyword+Extractor+Tool"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jakes-primary-project.atlassian.net/wiki/spaces/JPP/pages/65962184/Sentiment+Analysis+Tool"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hyperlink" Target="https://jakes-primary-project.atlassian.net/wiki/spaces/JPP/pages/65863681/Entity+Extraction+Model+using+SpaCy" TargetMode="External"/><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9"/>
          <p:cNvSpPr txBox="1">
            <a:spLocks noGrp="1"/>
          </p:cNvSpPr>
          <p:nvPr>
            <p:ph type="subTitle" idx="1"/>
          </p:nvPr>
        </p:nvSpPr>
        <p:spPr>
          <a:xfrm>
            <a:off x="0" y="2855800"/>
            <a:ext cx="91440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b="1" dirty="0">
                <a:solidFill>
                  <a:srgbClr val="52C8EC"/>
                </a:solidFill>
                <a:latin typeface="Montserrat"/>
                <a:ea typeface="Montserrat"/>
                <a:cs typeface="Montserrat"/>
                <a:sym typeface="Montserrat"/>
              </a:rPr>
              <a:t>Jake Hutton Primary Project</a:t>
            </a:r>
          </a:p>
          <a:p>
            <a:pPr marL="0" lvl="0" indent="0" algn="ctr" rtl="0">
              <a:spcBef>
                <a:spcPts val="0"/>
              </a:spcBef>
              <a:spcAft>
                <a:spcPts val="0"/>
              </a:spcAft>
              <a:buNone/>
            </a:pPr>
            <a:r>
              <a:rPr lang="en" sz="2500" b="1" dirty="0">
                <a:solidFill>
                  <a:srgbClr val="52C8EC"/>
                </a:solidFill>
                <a:latin typeface="Montserrat"/>
                <a:ea typeface="Montserrat"/>
                <a:cs typeface="Montserrat"/>
                <a:sym typeface="Montserrat"/>
              </a:rPr>
              <a:t>Email Analysis Tool</a:t>
            </a:r>
          </a:p>
        </p:txBody>
      </p:sp>
      <p:pic>
        <p:nvPicPr>
          <p:cNvPr id="209" name="Google Shape;209;p49"/>
          <p:cNvPicPr preferRelativeResize="0"/>
          <p:nvPr/>
        </p:nvPicPr>
        <p:blipFill rotWithShape="1">
          <a:blip r:embed="rId3">
            <a:alphaModFix/>
          </a:blip>
          <a:srcRect l="31977" r="35053"/>
          <a:stretch/>
        </p:blipFill>
        <p:spPr>
          <a:xfrm rot="5400000">
            <a:off x="3791349" y="-1134376"/>
            <a:ext cx="1565300" cy="6144251"/>
          </a:xfrm>
          <a:prstGeom prst="rect">
            <a:avLst/>
          </a:prstGeom>
          <a:noFill/>
          <a:ln>
            <a:noFill/>
          </a:ln>
        </p:spPr>
      </p:pic>
      <p:sp>
        <p:nvSpPr>
          <p:cNvPr id="210" name="Google Shape;210;p49"/>
          <p:cNvSpPr txBox="1">
            <a:spLocks noGrp="1"/>
          </p:cNvSpPr>
          <p:nvPr>
            <p:ph type="subTitle" idx="2"/>
          </p:nvPr>
        </p:nvSpPr>
        <p:spPr>
          <a:xfrm>
            <a:off x="6553200" y="4168500"/>
            <a:ext cx="2483400" cy="86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b="1" dirty="0" err="1">
                <a:solidFill>
                  <a:srgbClr val="52C8EC"/>
                </a:solidFill>
                <a:latin typeface="Montserrat"/>
                <a:ea typeface="Montserrat"/>
                <a:cs typeface="Montserrat"/>
                <a:sym typeface="Montserrat"/>
              </a:rPr>
              <a:t>www.autobound.ai</a:t>
            </a:r>
            <a:endParaRPr sz="1600" b="1" dirty="0">
              <a:solidFill>
                <a:srgbClr val="52C8EC"/>
              </a:solidFill>
              <a:latin typeface="Montserrat"/>
              <a:ea typeface="Montserrat"/>
              <a:cs typeface="Montserrat"/>
              <a:sym typeface="Montserrat"/>
            </a:endParaRPr>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5"/>
          <p:cNvSpPr txBox="1"/>
          <p:nvPr/>
        </p:nvSpPr>
        <p:spPr>
          <a:xfrm>
            <a:off x="959100" y="129900"/>
            <a:ext cx="84903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b="1" dirty="0">
                <a:solidFill>
                  <a:schemeClr val="dk1"/>
                </a:solidFill>
                <a:latin typeface="Montserrat"/>
                <a:ea typeface="Montserrat"/>
                <a:cs typeface="Montserrat"/>
                <a:sym typeface="Montserrat"/>
              </a:rPr>
              <a:t>Email Analysis Tool Overview</a:t>
            </a:r>
            <a:endParaRPr sz="2500" b="1" dirty="0">
              <a:solidFill>
                <a:schemeClr val="dk1"/>
              </a:solidFill>
              <a:latin typeface="Montserrat"/>
              <a:ea typeface="Montserrat"/>
              <a:cs typeface="Montserrat"/>
              <a:sym typeface="Montserrat"/>
            </a:endParaRPr>
          </a:p>
        </p:txBody>
      </p:sp>
      <p:sp>
        <p:nvSpPr>
          <p:cNvPr id="315" name="Google Shape;315;p55"/>
          <p:cNvSpPr/>
          <p:nvPr/>
        </p:nvSpPr>
        <p:spPr>
          <a:xfrm>
            <a:off x="0" y="256350"/>
            <a:ext cx="959100" cy="319800"/>
          </a:xfrm>
          <a:prstGeom prst="homePlate">
            <a:avLst>
              <a:gd name="adj" fmla="val 50000"/>
            </a:avLst>
          </a:prstGeom>
          <a:solidFill>
            <a:srgbClr val="52C8EC"/>
          </a:solidFill>
          <a:ln w="9525" cap="flat" cmpd="sng">
            <a:solidFill>
              <a:srgbClr val="52C8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5"/>
          <p:cNvSpPr txBox="1"/>
          <p:nvPr/>
        </p:nvSpPr>
        <p:spPr>
          <a:xfrm>
            <a:off x="5867300" y="1588313"/>
            <a:ext cx="3183600" cy="52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latin typeface="Montserrat"/>
              <a:ea typeface="Montserrat"/>
              <a:cs typeface="Montserrat"/>
              <a:sym typeface="Montserrat"/>
            </a:endParaRPr>
          </a:p>
        </p:txBody>
      </p:sp>
      <p:sp>
        <p:nvSpPr>
          <p:cNvPr id="325" name="Google Shape;325;p55"/>
          <p:cNvSpPr txBox="1"/>
          <p:nvPr/>
        </p:nvSpPr>
        <p:spPr>
          <a:xfrm>
            <a:off x="8500063" y="4718625"/>
            <a:ext cx="548700" cy="319800"/>
          </a:xfrm>
          <a:prstGeom prst="rect">
            <a:avLst/>
          </a:prstGeom>
          <a:noFill/>
          <a:ln>
            <a:noFill/>
          </a:ln>
        </p:spPr>
        <p:txBody>
          <a:bodyPr spcFirstLastPara="1" wrap="square" lIns="83825" tIns="83825" rIns="83825" bIns="83825" anchor="ctr" anchorCtr="0">
            <a:noAutofit/>
          </a:bodyPr>
          <a:lstStyle/>
          <a:p>
            <a:pPr marL="0" lvl="0" indent="0" algn="r" rtl="0">
              <a:spcBef>
                <a:spcPts val="0"/>
              </a:spcBef>
              <a:spcAft>
                <a:spcPts val="0"/>
              </a:spcAft>
              <a:buNone/>
            </a:pPr>
            <a:fld id="{00000000-1234-1234-1234-123412341234}" type="slidenum">
              <a:rPr lang="en" sz="1100">
                <a:solidFill>
                  <a:srgbClr val="9E9E9E"/>
                </a:solidFill>
                <a:latin typeface="Montserrat"/>
                <a:ea typeface="Montserrat"/>
                <a:cs typeface="Montserrat"/>
                <a:sym typeface="Montserrat"/>
              </a:rPr>
              <a:t>10</a:t>
            </a:fld>
            <a:endParaRPr sz="1100">
              <a:solidFill>
                <a:srgbClr val="9E9E9E"/>
              </a:solidFill>
              <a:latin typeface="Montserrat"/>
              <a:ea typeface="Montserrat"/>
              <a:cs typeface="Montserrat"/>
              <a:sym typeface="Montserrat"/>
            </a:endParaRPr>
          </a:p>
        </p:txBody>
      </p:sp>
      <p:sp>
        <p:nvSpPr>
          <p:cNvPr id="326" name="Google Shape;326;p55"/>
          <p:cNvSpPr txBox="1"/>
          <p:nvPr/>
        </p:nvSpPr>
        <p:spPr>
          <a:xfrm>
            <a:off x="5867300" y="4718625"/>
            <a:ext cx="3118474" cy="319800"/>
          </a:xfrm>
          <a:prstGeom prst="rect">
            <a:avLst/>
          </a:prstGeom>
          <a:noFill/>
          <a:ln>
            <a:noFill/>
          </a:ln>
        </p:spPr>
        <p:txBody>
          <a:bodyPr spcFirstLastPara="1" wrap="square" lIns="83825" tIns="83825" rIns="83825" bIns="83825" anchor="ctr" anchorCtr="0">
            <a:noAutofit/>
          </a:bodyPr>
          <a:lstStyle/>
          <a:p>
            <a:pPr marL="0" lvl="0" indent="0" algn="l" rtl="0">
              <a:spcBef>
                <a:spcPts val="0"/>
              </a:spcBef>
              <a:spcAft>
                <a:spcPts val="0"/>
              </a:spcAft>
              <a:buNone/>
            </a:pPr>
            <a:r>
              <a:rPr lang="en" sz="1100" dirty="0">
                <a:solidFill>
                  <a:srgbClr val="9E9E9E"/>
                </a:solidFill>
                <a:latin typeface="Montserrat"/>
                <a:ea typeface="Montserrat"/>
                <a:cs typeface="Montserrat"/>
                <a:sym typeface="Montserrat"/>
              </a:rPr>
              <a:t>Autobound, Inc.    </a:t>
            </a:r>
            <a:r>
              <a:rPr lang="en" sz="1100" dirty="0" err="1">
                <a:solidFill>
                  <a:srgbClr val="9E9E9E"/>
                </a:solidFill>
                <a:latin typeface="Montserrat"/>
                <a:ea typeface="Montserrat"/>
                <a:cs typeface="Montserrat"/>
                <a:sym typeface="Montserrat"/>
              </a:rPr>
              <a:t>sales@autobound.ai</a:t>
            </a:r>
            <a:endParaRPr sz="1100" dirty="0">
              <a:solidFill>
                <a:srgbClr val="9E9E9E"/>
              </a:solidFill>
              <a:latin typeface="Montserrat"/>
              <a:ea typeface="Montserrat"/>
              <a:cs typeface="Montserrat"/>
              <a:sym typeface="Montserrat"/>
            </a:endParaRPr>
          </a:p>
        </p:txBody>
      </p:sp>
      <p:sp>
        <p:nvSpPr>
          <p:cNvPr id="333" name="Google Shape;333;p55"/>
          <p:cNvSpPr txBox="1"/>
          <p:nvPr/>
        </p:nvSpPr>
        <p:spPr>
          <a:xfrm>
            <a:off x="246600" y="683196"/>
            <a:ext cx="8650800" cy="333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i="1" dirty="0">
                <a:latin typeface="Montserrat"/>
                <a:ea typeface="Montserrat"/>
                <a:cs typeface="Montserrat"/>
                <a:sym typeface="Montserrat"/>
              </a:rPr>
              <a:t>Trained NER Model Entity Classes</a:t>
            </a:r>
            <a:endParaRPr i="1" dirty="0">
              <a:solidFill>
                <a:schemeClr val="dk1"/>
              </a:solidFill>
              <a:latin typeface="Montserrat"/>
              <a:ea typeface="Montserrat"/>
              <a:cs typeface="Montserrat"/>
              <a:sym typeface="Montserrat"/>
            </a:endParaRPr>
          </a:p>
        </p:txBody>
      </p:sp>
      <p:sp>
        <p:nvSpPr>
          <p:cNvPr id="5" name="Text Placeholder 4">
            <a:extLst>
              <a:ext uri="{FF2B5EF4-FFF2-40B4-BE49-F238E27FC236}">
                <a16:creationId xmlns:a16="http://schemas.microsoft.com/office/drawing/2014/main" id="{69FDB750-28C3-474A-9A16-F510C66E6349}"/>
              </a:ext>
            </a:extLst>
          </p:cNvPr>
          <p:cNvSpPr>
            <a:spLocks noGrp="1"/>
          </p:cNvSpPr>
          <p:nvPr>
            <p:ph type="body" idx="1"/>
          </p:nvPr>
        </p:nvSpPr>
        <p:spPr>
          <a:xfrm>
            <a:off x="246600" y="1134663"/>
            <a:ext cx="2651524" cy="3111600"/>
          </a:xfrm>
        </p:spPr>
        <p:txBody>
          <a:bodyPr/>
          <a:lstStyle/>
          <a:p>
            <a:pPr algn="l"/>
            <a:r>
              <a:rPr lang="en-US" sz="1400" dirty="0">
                <a:latin typeface="+mn-lt"/>
              </a:rPr>
              <a:t>PERSON</a:t>
            </a:r>
          </a:p>
          <a:p>
            <a:pPr algn="l"/>
            <a:endParaRPr lang="en-US" sz="1400" dirty="0">
              <a:latin typeface="+mn-lt"/>
            </a:endParaRPr>
          </a:p>
          <a:p>
            <a:pPr algn="l"/>
            <a:r>
              <a:rPr lang="en-US" sz="1400" dirty="0">
                <a:latin typeface="+mn-lt"/>
              </a:rPr>
              <a:t>DATE</a:t>
            </a:r>
          </a:p>
          <a:p>
            <a:pPr algn="l"/>
            <a:endParaRPr lang="en-US" sz="1400" dirty="0">
              <a:latin typeface="+mn-lt"/>
            </a:endParaRPr>
          </a:p>
          <a:p>
            <a:pPr algn="l"/>
            <a:r>
              <a:rPr lang="en-US" sz="1400" dirty="0">
                <a:latin typeface="+mn-lt"/>
              </a:rPr>
              <a:t>GPE</a:t>
            </a:r>
          </a:p>
          <a:p>
            <a:pPr algn="l"/>
            <a:endParaRPr lang="en-US" sz="1400" dirty="0">
              <a:latin typeface="+mn-lt"/>
            </a:endParaRPr>
          </a:p>
          <a:p>
            <a:pPr algn="l"/>
            <a:r>
              <a:rPr lang="en-US" sz="1400" dirty="0">
                <a:latin typeface="+mn-lt"/>
              </a:rPr>
              <a:t>TITLE</a:t>
            </a:r>
          </a:p>
          <a:p>
            <a:pPr algn="l"/>
            <a:endParaRPr lang="en-US" sz="1400" dirty="0">
              <a:latin typeface="+mn-lt"/>
            </a:endParaRPr>
          </a:p>
          <a:p>
            <a:pPr algn="l"/>
            <a:r>
              <a:rPr lang="en-US" sz="1400" dirty="0">
                <a:latin typeface="+mn-lt"/>
              </a:rPr>
              <a:t>TIME</a:t>
            </a:r>
          </a:p>
          <a:p>
            <a:pPr algn="l"/>
            <a:endParaRPr lang="en-US" sz="1400" dirty="0">
              <a:latin typeface="+mn-lt"/>
            </a:endParaRPr>
          </a:p>
          <a:p>
            <a:pPr algn="l"/>
            <a:r>
              <a:rPr lang="en-US" sz="1400" dirty="0">
                <a:latin typeface="+mn-lt"/>
              </a:rPr>
              <a:t>PHONE</a:t>
            </a:r>
          </a:p>
          <a:p>
            <a:pPr algn="l"/>
            <a:endParaRPr lang="en-US" sz="1400" dirty="0">
              <a:latin typeface="+mn-lt"/>
            </a:endParaRPr>
          </a:p>
          <a:p>
            <a:pPr algn="l"/>
            <a:r>
              <a:rPr lang="en-US" sz="1400" dirty="0">
                <a:latin typeface="+mn-lt"/>
              </a:rPr>
              <a:t>EMAIL</a:t>
            </a:r>
          </a:p>
          <a:p>
            <a:pPr algn="l"/>
            <a:endParaRPr lang="en-US" sz="1400" dirty="0">
              <a:latin typeface="+mn-lt"/>
            </a:endParaRPr>
          </a:p>
          <a:p>
            <a:pPr algn="l"/>
            <a:r>
              <a:rPr lang="en-US" sz="1400" dirty="0">
                <a:latin typeface="+mn-lt"/>
              </a:rPr>
              <a:t>URL</a:t>
            </a:r>
          </a:p>
          <a:p>
            <a:pPr marL="82550" indent="0">
              <a:buNone/>
            </a:pPr>
            <a:endParaRPr lang="en-US" dirty="0">
              <a:latin typeface="+mn-lt"/>
            </a:endParaRPr>
          </a:p>
          <a:p>
            <a:endParaRPr lang="en-US" dirty="0">
              <a:latin typeface="+mn-lt"/>
            </a:endParaRPr>
          </a:p>
        </p:txBody>
      </p:sp>
      <p:sp>
        <p:nvSpPr>
          <p:cNvPr id="7" name="Text Placeholder 6">
            <a:extLst>
              <a:ext uri="{FF2B5EF4-FFF2-40B4-BE49-F238E27FC236}">
                <a16:creationId xmlns:a16="http://schemas.microsoft.com/office/drawing/2014/main" id="{500B5F88-A776-0647-B258-A2FF91D964CF}"/>
              </a:ext>
            </a:extLst>
          </p:cNvPr>
          <p:cNvSpPr>
            <a:spLocks noGrp="1"/>
          </p:cNvSpPr>
          <p:nvPr>
            <p:ph type="body" idx="3"/>
          </p:nvPr>
        </p:nvSpPr>
        <p:spPr>
          <a:xfrm>
            <a:off x="3358049" y="1134663"/>
            <a:ext cx="3014694" cy="3111600"/>
          </a:xfrm>
        </p:spPr>
        <p:txBody>
          <a:bodyPr/>
          <a:lstStyle/>
          <a:p>
            <a:pPr algn="l"/>
            <a:r>
              <a:rPr lang="en-US" sz="1400" dirty="0">
                <a:latin typeface="+mn-lt"/>
              </a:rPr>
              <a:t>EVENT</a:t>
            </a:r>
          </a:p>
          <a:p>
            <a:pPr algn="l"/>
            <a:endParaRPr lang="en-US" sz="1400" dirty="0">
              <a:latin typeface="+mn-lt"/>
            </a:endParaRPr>
          </a:p>
          <a:p>
            <a:pPr algn="l"/>
            <a:r>
              <a:rPr lang="en-US" sz="1400" dirty="0">
                <a:latin typeface="+mn-lt"/>
              </a:rPr>
              <a:t>ORG</a:t>
            </a:r>
          </a:p>
          <a:p>
            <a:pPr algn="l"/>
            <a:endParaRPr lang="en-US" sz="1400" dirty="0">
              <a:latin typeface="+mn-lt"/>
            </a:endParaRPr>
          </a:p>
          <a:p>
            <a:pPr algn="l"/>
            <a:r>
              <a:rPr lang="en-US" sz="1400" dirty="0">
                <a:latin typeface="+mn-lt"/>
              </a:rPr>
              <a:t>QUESTION</a:t>
            </a:r>
          </a:p>
          <a:p>
            <a:pPr algn="l"/>
            <a:endParaRPr lang="en-US" sz="1400" dirty="0">
              <a:latin typeface="+mn-lt"/>
            </a:endParaRPr>
          </a:p>
          <a:p>
            <a:pPr algn="l"/>
            <a:r>
              <a:rPr lang="en-US" sz="1400" dirty="0">
                <a:latin typeface="+mn-lt"/>
              </a:rPr>
              <a:t>MONEY</a:t>
            </a:r>
          </a:p>
          <a:p>
            <a:pPr algn="l"/>
            <a:endParaRPr lang="en-US" sz="1400" dirty="0">
              <a:latin typeface="+mn-lt"/>
            </a:endParaRPr>
          </a:p>
          <a:p>
            <a:pPr algn="l"/>
            <a:r>
              <a:rPr lang="en-US" sz="1400" dirty="0">
                <a:latin typeface="+mn-lt"/>
              </a:rPr>
              <a:t>PERCENT</a:t>
            </a:r>
          </a:p>
          <a:p>
            <a:pPr algn="l"/>
            <a:endParaRPr lang="en-US" sz="1400" dirty="0">
              <a:latin typeface="+mn-lt"/>
            </a:endParaRPr>
          </a:p>
          <a:p>
            <a:pPr algn="l"/>
            <a:r>
              <a:rPr lang="en-US" sz="1400" dirty="0">
                <a:latin typeface="+mn-lt"/>
              </a:rPr>
              <a:t>CARDINAL</a:t>
            </a:r>
          </a:p>
          <a:p>
            <a:pPr algn="l"/>
            <a:endParaRPr lang="en-US" sz="1400" dirty="0">
              <a:latin typeface="+mn-lt"/>
            </a:endParaRPr>
          </a:p>
          <a:p>
            <a:pPr algn="l"/>
            <a:r>
              <a:rPr lang="en-US" sz="1400" dirty="0">
                <a:latin typeface="+mn-lt"/>
              </a:rPr>
              <a:t>ORDINAL</a:t>
            </a:r>
          </a:p>
          <a:p>
            <a:pPr algn="l"/>
            <a:endParaRPr lang="en-US" sz="1400" dirty="0">
              <a:latin typeface="+mn-lt"/>
            </a:endParaRPr>
          </a:p>
          <a:p>
            <a:pPr algn="l"/>
            <a:r>
              <a:rPr lang="en-US" sz="1400" dirty="0">
                <a:latin typeface="+mn-lt"/>
              </a:rPr>
              <a:t>LOOKING_FORWARD_TO</a:t>
            </a:r>
          </a:p>
        </p:txBody>
      </p:sp>
      <p:sp>
        <p:nvSpPr>
          <p:cNvPr id="8" name="Text Placeholder 7">
            <a:extLst>
              <a:ext uri="{FF2B5EF4-FFF2-40B4-BE49-F238E27FC236}">
                <a16:creationId xmlns:a16="http://schemas.microsoft.com/office/drawing/2014/main" id="{43DB8916-32FE-5644-8D8B-F8DA41F15695}"/>
              </a:ext>
            </a:extLst>
          </p:cNvPr>
          <p:cNvSpPr>
            <a:spLocks noGrp="1"/>
          </p:cNvSpPr>
          <p:nvPr>
            <p:ph type="body" idx="4"/>
          </p:nvPr>
        </p:nvSpPr>
        <p:spPr>
          <a:xfrm>
            <a:off x="6437870" y="1134663"/>
            <a:ext cx="2547903" cy="3111600"/>
          </a:xfrm>
        </p:spPr>
        <p:txBody>
          <a:bodyPr/>
          <a:lstStyle/>
          <a:p>
            <a:pPr algn="l"/>
            <a:r>
              <a:rPr lang="en-US" sz="1400" dirty="0">
                <a:latin typeface="+mn-lt"/>
              </a:rPr>
              <a:t>I_HOPE</a:t>
            </a:r>
          </a:p>
          <a:p>
            <a:pPr algn="l"/>
            <a:endParaRPr lang="en-US" sz="1400" dirty="0">
              <a:latin typeface="+mn-lt"/>
            </a:endParaRPr>
          </a:p>
          <a:p>
            <a:pPr algn="l"/>
            <a:r>
              <a:rPr lang="en-US" sz="1400" dirty="0">
                <a:latin typeface="+mn-lt"/>
              </a:rPr>
              <a:t>ID_LOVE</a:t>
            </a:r>
          </a:p>
          <a:p>
            <a:pPr algn="l"/>
            <a:endParaRPr lang="en-US" sz="1400" dirty="0">
              <a:latin typeface="+mn-lt"/>
            </a:endParaRPr>
          </a:p>
          <a:p>
            <a:pPr algn="l"/>
            <a:r>
              <a:rPr lang="en-US" sz="1400" dirty="0">
                <a:latin typeface="+mn-lt"/>
              </a:rPr>
              <a:t>FEEL_FREE</a:t>
            </a:r>
          </a:p>
          <a:p>
            <a:pPr algn="l"/>
            <a:endParaRPr lang="en-US" sz="1400" dirty="0">
              <a:latin typeface="+mn-lt"/>
            </a:endParaRPr>
          </a:p>
          <a:p>
            <a:pPr algn="l"/>
            <a:r>
              <a:rPr lang="en-US" sz="1400" dirty="0">
                <a:latin typeface="+mn-lt"/>
              </a:rPr>
              <a:t>FOLLOW_UP</a:t>
            </a:r>
          </a:p>
          <a:p>
            <a:pPr algn="l"/>
            <a:endParaRPr lang="en-US" sz="1400" dirty="0">
              <a:latin typeface="+mn-lt"/>
            </a:endParaRPr>
          </a:p>
          <a:p>
            <a:pPr algn="l"/>
            <a:r>
              <a:rPr lang="en-US" sz="1400" dirty="0">
                <a:latin typeface="+mn-lt"/>
              </a:rPr>
              <a:t>I_WANTED</a:t>
            </a:r>
          </a:p>
          <a:p>
            <a:pPr algn="l"/>
            <a:endParaRPr lang="en-US" sz="1400" dirty="0">
              <a:latin typeface="+mn-lt"/>
            </a:endParaRPr>
          </a:p>
          <a:p>
            <a:pPr algn="l"/>
            <a:r>
              <a:rPr lang="en-US" sz="1400" dirty="0">
                <a:latin typeface="+mn-lt"/>
              </a:rPr>
              <a:t>EMOJI</a:t>
            </a:r>
          </a:p>
        </p:txBody>
      </p:sp>
    </p:spTree>
    <p:extLst>
      <p:ext uri="{BB962C8B-B14F-4D97-AF65-F5344CB8AC3E}">
        <p14:creationId xmlns:p14="http://schemas.microsoft.com/office/powerpoint/2010/main" val="1761771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5"/>
          <p:cNvSpPr txBox="1"/>
          <p:nvPr/>
        </p:nvSpPr>
        <p:spPr>
          <a:xfrm>
            <a:off x="959100" y="129900"/>
            <a:ext cx="84903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b="1" dirty="0">
                <a:solidFill>
                  <a:schemeClr val="dk1"/>
                </a:solidFill>
                <a:latin typeface="Montserrat"/>
                <a:ea typeface="Montserrat"/>
                <a:cs typeface="Montserrat"/>
                <a:sym typeface="Montserrat"/>
              </a:rPr>
              <a:t>Email Analysis Tool Overview</a:t>
            </a:r>
            <a:endParaRPr sz="2500" b="1" dirty="0">
              <a:solidFill>
                <a:schemeClr val="dk1"/>
              </a:solidFill>
              <a:latin typeface="Montserrat"/>
              <a:ea typeface="Montserrat"/>
              <a:cs typeface="Montserrat"/>
              <a:sym typeface="Montserrat"/>
            </a:endParaRPr>
          </a:p>
        </p:txBody>
      </p:sp>
      <p:sp>
        <p:nvSpPr>
          <p:cNvPr id="315" name="Google Shape;315;p55"/>
          <p:cNvSpPr/>
          <p:nvPr/>
        </p:nvSpPr>
        <p:spPr>
          <a:xfrm>
            <a:off x="0" y="256350"/>
            <a:ext cx="959100" cy="319800"/>
          </a:xfrm>
          <a:prstGeom prst="homePlate">
            <a:avLst>
              <a:gd name="adj" fmla="val 50000"/>
            </a:avLst>
          </a:prstGeom>
          <a:solidFill>
            <a:srgbClr val="52C8EC"/>
          </a:solidFill>
          <a:ln w="9525" cap="flat" cmpd="sng">
            <a:solidFill>
              <a:srgbClr val="52C8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5"/>
          <p:cNvSpPr txBox="1"/>
          <p:nvPr/>
        </p:nvSpPr>
        <p:spPr>
          <a:xfrm>
            <a:off x="5867300" y="1588313"/>
            <a:ext cx="3183600" cy="52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latin typeface="Montserrat"/>
              <a:ea typeface="Montserrat"/>
              <a:cs typeface="Montserrat"/>
              <a:sym typeface="Montserrat"/>
            </a:endParaRPr>
          </a:p>
        </p:txBody>
      </p:sp>
      <p:sp>
        <p:nvSpPr>
          <p:cNvPr id="325" name="Google Shape;325;p55"/>
          <p:cNvSpPr txBox="1"/>
          <p:nvPr/>
        </p:nvSpPr>
        <p:spPr>
          <a:xfrm>
            <a:off x="8500063" y="4718625"/>
            <a:ext cx="548700" cy="319800"/>
          </a:xfrm>
          <a:prstGeom prst="rect">
            <a:avLst/>
          </a:prstGeom>
          <a:noFill/>
          <a:ln>
            <a:noFill/>
          </a:ln>
        </p:spPr>
        <p:txBody>
          <a:bodyPr spcFirstLastPara="1" wrap="square" lIns="83825" tIns="83825" rIns="83825" bIns="83825" anchor="ctr" anchorCtr="0">
            <a:noAutofit/>
          </a:bodyPr>
          <a:lstStyle/>
          <a:p>
            <a:pPr marL="0" lvl="0" indent="0" algn="r" rtl="0">
              <a:spcBef>
                <a:spcPts val="0"/>
              </a:spcBef>
              <a:spcAft>
                <a:spcPts val="0"/>
              </a:spcAft>
              <a:buNone/>
            </a:pPr>
            <a:fld id="{00000000-1234-1234-1234-123412341234}" type="slidenum">
              <a:rPr lang="en" sz="1100">
                <a:solidFill>
                  <a:srgbClr val="9E9E9E"/>
                </a:solidFill>
                <a:latin typeface="Montserrat"/>
                <a:ea typeface="Montserrat"/>
                <a:cs typeface="Montserrat"/>
                <a:sym typeface="Montserrat"/>
              </a:rPr>
              <a:t>11</a:t>
            </a:fld>
            <a:endParaRPr sz="1100">
              <a:solidFill>
                <a:srgbClr val="9E9E9E"/>
              </a:solidFill>
              <a:latin typeface="Montserrat"/>
              <a:ea typeface="Montserrat"/>
              <a:cs typeface="Montserrat"/>
              <a:sym typeface="Montserrat"/>
            </a:endParaRPr>
          </a:p>
        </p:txBody>
      </p:sp>
      <p:sp>
        <p:nvSpPr>
          <p:cNvPr id="326" name="Google Shape;326;p55"/>
          <p:cNvSpPr txBox="1"/>
          <p:nvPr/>
        </p:nvSpPr>
        <p:spPr>
          <a:xfrm>
            <a:off x="5867300" y="4718625"/>
            <a:ext cx="3118474" cy="319800"/>
          </a:xfrm>
          <a:prstGeom prst="rect">
            <a:avLst/>
          </a:prstGeom>
          <a:noFill/>
          <a:ln>
            <a:noFill/>
          </a:ln>
        </p:spPr>
        <p:txBody>
          <a:bodyPr spcFirstLastPara="1" wrap="square" lIns="83825" tIns="83825" rIns="83825" bIns="83825" anchor="ctr" anchorCtr="0">
            <a:noAutofit/>
          </a:bodyPr>
          <a:lstStyle/>
          <a:p>
            <a:pPr marL="0" lvl="0" indent="0" algn="l" rtl="0">
              <a:spcBef>
                <a:spcPts val="0"/>
              </a:spcBef>
              <a:spcAft>
                <a:spcPts val="0"/>
              </a:spcAft>
              <a:buNone/>
            </a:pPr>
            <a:r>
              <a:rPr lang="en" sz="1100" dirty="0">
                <a:solidFill>
                  <a:srgbClr val="9E9E9E"/>
                </a:solidFill>
                <a:latin typeface="Montserrat"/>
                <a:ea typeface="Montserrat"/>
                <a:cs typeface="Montserrat"/>
                <a:sym typeface="Montserrat"/>
              </a:rPr>
              <a:t>Autobound, Inc.    </a:t>
            </a:r>
            <a:r>
              <a:rPr lang="en" sz="1100" dirty="0" err="1">
                <a:solidFill>
                  <a:srgbClr val="9E9E9E"/>
                </a:solidFill>
                <a:latin typeface="Montserrat"/>
                <a:ea typeface="Montserrat"/>
                <a:cs typeface="Montserrat"/>
                <a:sym typeface="Montserrat"/>
              </a:rPr>
              <a:t>sales@autobound.ai</a:t>
            </a:r>
            <a:endParaRPr sz="1100" dirty="0">
              <a:solidFill>
                <a:srgbClr val="9E9E9E"/>
              </a:solidFill>
              <a:latin typeface="Montserrat"/>
              <a:ea typeface="Montserrat"/>
              <a:cs typeface="Montserrat"/>
              <a:sym typeface="Montserrat"/>
            </a:endParaRPr>
          </a:p>
        </p:txBody>
      </p:sp>
      <p:sp>
        <p:nvSpPr>
          <p:cNvPr id="333" name="Google Shape;333;p55"/>
          <p:cNvSpPr txBox="1"/>
          <p:nvPr/>
        </p:nvSpPr>
        <p:spPr>
          <a:xfrm>
            <a:off x="246600" y="683196"/>
            <a:ext cx="8650800" cy="333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i="1" dirty="0">
                <a:latin typeface="Montserrat"/>
                <a:ea typeface="Montserrat"/>
                <a:cs typeface="Montserrat"/>
                <a:sym typeface="Montserrat"/>
              </a:rPr>
              <a:t>Email Analysis Tool</a:t>
            </a:r>
            <a:endParaRPr i="1" dirty="0">
              <a:solidFill>
                <a:schemeClr val="dk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DD5803B7-2C8C-F94E-A1A7-417251EA2EF4}"/>
              </a:ext>
            </a:extLst>
          </p:cNvPr>
          <p:cNvSpPr txBox="1"/>
          <p:nvPr/>
        </p:nvSpPr>
        <p:spPr>
          <a:xfrm>
            <a:off x="479550" y="1307805"/>
            <a:ext cx="7304777" cy="2985433"/>
          </a:xfrm>
          <a:prstGeom prst="rect">
            <a:avLst/>
          </a:prstGeom>
          <a:noFill/>
        </p:spPr>
        <p:txBody>
          <a:bodyPr wrap="square" rtlCol="0">
            <a:spAutoFit/>
          </a:bodyPr>
          <a:lstStyle/>
          <a:p>
            <a:pPr marL="285750" indent="-285750">
              <a:buFont typeface="Wingdings" pitchFamily="2" charset="2"/>
              <a:buChar char="Ø"/>
            </a:pPr>
            <a:r>
              <a:rPr lang="en-US" sz="1600" dirty="0"/>
              <a:t>To get a better understanding and sense of functionality of the Email Analysis Tool please visit:  </a:t>
            </a:r>
            <a:r>
              <a:rPr lang="en-US" sz="1600" dirty="0">
                <a:hlinkClick r:id="rId3"/>
              </a:rPr>
              <a:t>https://jakes-primary-project.atlassian.net/wiki/spaces/JPP/pages/69697542/Autobound+Email+Analysis+Tool</a:t>
            </a:r>
            <a:endParaRPr lang="en-US" sz="1600" dirty="0"/>
          </a:p>
          <a:p>
            <a:pPr marL="285750" indent="-285750">
              <a:buFont typeface="Wingdings" pitchFamily="2" charset="2"/>
              <a:buChar char="Ø"/>
            </a:pPr>
            <a:endParaRPr lang="en-US" sz="1600" dirty="0"/>
          </a:p>
          <a:p>
            <a:pPr marL="285750" indent="-285750">
              <a:buFont typeface="Wingdings" pitchFamily="2" charset="2"/>
              <a:buChar char="Ø"/>
            </a:pPr>
            <a:endParaRPr lang="en-US" sz="1600" dirty="0"/>
          </a:p>
          <a:p>
            <a:pPr marL="285750" indent="-285750">
              <a:buFont typeface="Wingdings" pitchFamily="2" charset="2"/>
              <a:buChar char="Ø"/>
            </a:pPr>
            <a:endParaRPr lang="en-US" sz="1600" dirty="0"/>
          </a:p>
          <a:p>
            <a:pPr marL="285750" indent="-285750">
              <a:buFont typeface="Wingdings" pitchFamily="2" charset="2"/>
              <a:buChar char="Ø"/>
            </a:pPr>
            <a:r>
              <a:rPr lang="en-US" sz="1600" dirty="0"/>
              <a:t>This link provides an example of the tool in use, provides instructions for use, and contains a zip file with both the </a:t>
            </a:r>
            <a:r>
              <a:rPr lang="en-US" sz="1600" dirty="0" err="1"/>
              <a:t>Juyter</a:t>
            </a:r>
            <a:r>
              <a:rPr lang="en-US" sz="1600" dirty="0"/>
              <a:t> notebook, most current NER model, and csv file for hands-on use</a:t>
            </a:r>
          </a:p>
          <a:p>
            <a:pPr marL="285750" indent="-285750">
              <a:buFont typeface="Wingdings" pitchFamily="2" charset="2"/>
              <a:buChar char="Ø"/>
            </a:pPr>
            <a:endParaRPr lang="en-US" dirty="0"/>
          </a:p>
          <a:p>
            <a:endParaRPr lang="en-US" dirty="0"/>
          </a:p>
        </p:txBody>
      </p:sp>
    </p:spTree>
    <p:extLst>
      <p:ext uri="{BB962C8B-B14F-4D97-AF65-F5344CB8AC3E}">
        <p14:creationId xmlns:p14="http://schemas.microsoft.com/office/powerpoint/2010/main" val="3251679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6"/>
          <p:cNvSpPr txBox="1"/>
          <p:nvPr/>
        </p:nvSpPr>
        <p:spPr>
          <a:xfrm>
            <a:off x="959100" y="75025"/>
            <a:ext cx="8089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3200" b="1" dirty="0">
                <a:solidFill>
                  <a:schemeClr val="dk1"/>
                </a:solidFill>
                <a:latin typeface="Montserrat"/>
                <a:ea typeface="Montserrat"/>
                <a:cs typeface="Montserrat"/>
                <a:sym typeface="Montserrat"/>
              </a:rPr>
              <a:t>Model Training</a:t>
            </a:r>
            <a:endParaRPr sz="3200" b="1" dirty="0">
              <a:solidFill>
                <a:schemeClr val="dk1"/>
              </a:solidFill>
              <a:latin typeface="Montserrat"/>
              <a:ea typeface="Montserrat"/>
              <a:cs typeface="Montserrat"/>
              <a:sym typeface="Montserrat"/>
            </a:endParaRPr>
          </a:p>
          <a:p>
            <a:pPr marL="0" lvl="0" indent="0" algn="l" rtl="0">
              <a:spcBef>
                <a:spcPts val="0"/>
              </a:spcBef>
              <a:spcAft>
                <a:spcPts val="0"/>
              </a:spcAft>
              <a:buNone/>
            </a:pPr>
            <a:endParaRPr sz="3200" b="1" dirty="0">
              <a:solidFill>
                <a:schemeClr val="dk1"/>
              </a:solidFill>
              <a:latin typeface="Montserrat"/>
              <a:ea typeface="Montserrat"/>
              <a:cs typeface="Montserrat"/>
              <a:sym typeface="Montserrat"/>
            </a:endParaRPr>
          </a:p>
        </p:txBody>
      </p:sp>
      <p:sp>
        <p:nvSpPr>
          <p:cNvPr id="339" name="Google Shape;339;p56"/>
          <p:cNvSpPr/>
          <p:nvPr/>
        </p:nvSpPr>
        <p:spPr>
          <a:xfrm>
            <a:off x="0" y="256350"/>
            <a:ext cx="959100" cy="319800"/>
          </a:xfrm>
          <a:prstGeom prst="homePlate">
            <a:avLst>
              <a:gd name="adj" fmla="val 50000"/>
            </a:avLst>
          </a:prstGeom>
          <a:solidFill>
            <a:srgbClr val="52C8EC"/>
          </a:solidFill>
          <a:ln w="9525" cap="flat" cmpd="sng">
            <a:solidFill>
              <a:srgbClr val="52C8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5" name="Google Shape;345;p56"/>
          <p:cNvCxnSpPr/>
          <p:nvPr/>
        </p:nvCxnSpPr>
        <p:spPr>
          <a:xfrm>
            <a:off x="8500075" y="586275"/>
            <a:ext cx="183900" cy="0"/>
          </a:xfrm>
          <a:prstGeom prst="straightConnector1">
            <a:avLst/>
          </a:prstGeom>
          <a:noFill/>
          <a:ln w="19050" cap="flat" cmpd="sng">
            <a:solidFill>
              <a:srgbClr val="FFFFFF"/>
            </a:solidFill>
            <a:prstDash val="solid"/>
            <a:round/>
            <a:headEnd type="none" w="med" len="med"/>
            <a:tailEnd type="none" w="med" len="med"/>
          </a:ln>
        </p:spPr>
      </p:cxnSp>
      <p:sp>
        <p:nvSpPr>
          <p:cNvPr id="348" name="Google Shape;348;p56"/>
          <p:cNvSpPr txBox="1"/>
          <p:nvPr/>
        </p:nvSpPr>
        <p:spPr>
          <a:xfrm>
            <a:off x="8500063" y="4773783"/>
            <a:ext cx="548700" cy="319800"/>
          </a:xfrm>
          <a:prstGeom prst="rect">
            <a:avLst/>
          </a:prstGeom>
          <a:noFill/>
          <a:ln>
            <a:noFill/>
          </a:ln>
        </p:spPr>
        <p:txBody>
          <a:bodyPr spcFirstLastPara="1" wrap="square" lIns="83825" tIns="83825" rIns="83825" bIns="83825" anchor="ctr" anchorCtr="0">
            <a:noAutofit/>
          </a:bodyPr>
          <a:lstStyle/>
          <a:p>
            <a:pPr marL="0" lvl="0" indent="0" algn="r" rtl="0">
              <a:spcBef>
                <a:spcPts val="0"/>
              </a:spcBef>
              <a:spcAft>
                <a:spcPts val="0"/>
              </a:spcAft>
              <a:buNone/>
            </a:pPr>
            <a:fld id="{00000000-1234-1234-1234-123412341234}" type="slidenum">
              <a:rPr lang="en" sz="1100">
                <a:solidFill>
                  <a:srgbClr val="9E9E9E"/>
                </a:solidFill>
                <a:latin typeface="Montserrat"/>
                <a:ea typeface="Montserrat"/>
                <a:cs typeface="Montserrat"/>
                <a:sym typeface="Montserrat"/>
              </a:rPr>
              <a:t>12</a:t>
            </a:fld>
            <a:endParaRPr sz="1100">
              <a:solidFill>
                <a:srgbClr val="9E9E9E"/>
              </a:solidFill>
              <a:latin typeface="Montserrat"/>
              <a:ea typeface="Montserrat"/>
              <a:cs typeface="Montserrat"/>
              <a:sym typeface="Montserrat"/>
            </a:endParaRPr>
          </a:p>
        </p:txBody>
      </p:sp>
      <p:sp>
        <p:nvSpPr>
          <p:cNvPr id="349" name="Google Shape;349;p56"/>
          <p:cNvSpPr txBox="1"/>
          <p:nvPr/>
        </p:nvSpPr>
        <p:spPr>
          <a:xfrm>
            <a:off x="5619174" y="4787573"/>
            <a:ext cx="3366600" cy="319800"/>
          </a:xfrm>
          <a:prstGeom prst="rect">
            <a:avLst/>
          </a:prstGeom>
          <a:noFill/>
          <a:ln>
            <a:noFill/>
          </a:ln>
        </p:spPr>
        <p:txBody>
          <a:bodyPr spcFirstLastPara="1" wrap="square" lIns="83825" tIns="83825" rIns="83825" bIns="83825" anchor="ctr" anchorCtr="0">
            <a:noAutofit/>
          </a:bodyPr>
          <a:lstStyle/>
          <a:p>
            <a:pPr marL="0" lvl="0" indent="0" algn="l" rtl="0">
              <a:spcBef>
                <a:spcPts val="0"/>
              </a:spcBef>
              <a:spcAft>
                <a:spcPts val="0"/>
              </a:spcAft>
              <a:buNone/>
            </a:pPr>
            <a:r>
              <a:rPr lang="en" sz="1100" dirty="0">
                <a:solidFill>
                  <a:srgbClr val="9E9E9E"/>
                </a:solidFill>
                <a:latin typeface="Montserrat"/>
                <a:ea typeface="Montserrat"/>
                <a:cs typeface="Montserrat"/>
                <a:sym typeface="Montserrat"/>
              </a:rPr>
              <a:t>Autobound, Inc.    </a:t>
            </a:r>
            <a:r>
              <a:rPr lang="en" sz="1100" dirty="0" err="1">
                <a:solidFill>
                  <a:srgbClr val="9E9E9E"/>
                </a:solidFill>
                <a:latin typeface="Montserrat"/>
                <a:ea typeface="Montserrat"/>
                <a:cs typeface="Montserrat"/>
                <a:sym typeface="Montserrat"/>
              </a:rPr>
              <a:t>sales@autobound.ai</a:t>
            </a:r>
            <a:endParaRPr sz="1100" dirty="0">
              <a:solidFill>
                <a:srgbClr val="9E9E9E"/>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A7D8B1EA-F4F5-554D-BBB3-FC70AB24643D}"/>
              </a:ext>
            </a:extLst>
          </p:cNvPr>
          <p:cNvSpPr txBox="1"/>
          <p:nvPr/>
        </p:nvSpPr>
        <p:spPr>
          <a:xfrm>
            <a:off x="404037" y="786809"/>
            <a:ext cx="3880884" cy="3693319"/>
          </a:xfrm>
          <a:prstGeom prst="rect">
            <a:avLst/>
          </a:prstGeom>
          <a:noFill/>
        </p:spPr>
        <p:txBody>
          <a:bodyPr wrap="square" rtlCol="0">
            <a:spAutoFit/>
          </a:bodyPr>
          <a:lstStyle/>
          <a:p>
            <a:pPr marL="285750" indent="-285750">
              <a:buFont typeface="Wingdings" pitchFamily="2" charset="2"/>
              <a:buChar char="Ø"/>
            </a:pPr>
            <a:r>
              <a:rPr lang="en-US" sz="1800" dirty="0"/>
              <a:t>Model training was conducted to both train new entity classes, as well as, improve model accuracy with context specific examples.</a:t>
            </a:r>
          </a:p>
          <a:p>
            <a:pPr marL="285750" indent="-285750">
              <a:buFont typeface="Wingdings" pitchFamily="2" charset="2"/>
              <a:buChar char="Ø"/>
            </a:pPr>
            <a:endParaRPr lang="en-US" sz="1800" dirty="0"/>
          </a:p>
          <a:p>
            <a:pPr marL="285750" indent="-285750">
              <a:buFont typeface="Wingdings" pitchFamily="2" charset="2"/>
              <a:buChar char="Ø"/>
            </a:pPr>
            <a:r>
              <a:rPr lang="en-US" sz="1800" dirty="0"/>
              <a:t>The Prodigy annotation tool was used to create a training dataset that is used to train/improve the </a:t>
            </a:r>
            <a:r>
              <a:rPr lang="en-US" sz="1800" dirty="0" err="1"/>
              <a:t>SpaCY</a:t>
            </a:r>
            <a:r>
              <a:rPr lang="en-US" sz="1800" dirty="0"/>
              <a:t> NER model</a:t>
            </a:r>
          </a:p>
          <a:p>
            <a:pPr marL="285750" indent="-285750">
              <a:buFont typeface="Wingdings" pitchFamily="2" charset="2"/>
              <a:buChar char="Ø"/>
            </a:pPr>
            <a:endParaRPr lang="en-US" sz="1800" dirty="0"/>
          </a:p>
          <a:p>
            <a:pPr marL="285750" indent="-285750">
              <a:buFont typeface="Wingdings" pitchFamily="2" charset="2"/>
              <a:buChar char="Ø"/>
            </a:pPr>
            <a:r>
              <a:rPr lang="en-US" sz="1800" dirty="0"/>
              <a:t>Prodigy was created by the makers of </a:t>
            </a:r>
            <a:r>
              <a:rPr lang="en-US" sz="1800" dirty="0" err="1"/>
              <a:t>SpaCy</a:t>
            </a:r>
            <a:r>
              <a:rPr lang="en-US" sz="1800" dirty="0"/>
              <a:t> which made for smooth integration</a:t>
            </a:r>
          </a:p>
        </p:txBody>
      </p:sp>
      <p:pic>
        <p:nvPicPr>
          <p:cNvPr id="4" name="Picture 3" descr="A screenshot of a cell phone&#10;&#10;Description automatically generated">
            <a:extLst>
              <a:ext uri="{FF2B5EF4-FFF2-40B4-BE49-F238E27FC236}">
                <a16:creationId xmlns:a16="http://schemas.microsoft.com/office/drawing/2014/main" id="{E8DDB2A6-3E3F-D644-98BF-2913C10417E2}"/>
              </a:ext>
            </a:extLst>
          </p:cNvPr>
          <p:cNvPicPr>
            <a:picLocks noChangeAspect="1"/>
          </p:cNvPicPr>
          <p:nvPr/>
        </p:nvPicPr>
        <p:blipFill>
          <a:blip r:embed="rId3"/>
          <a:stretch>
            <a:fillRect/>
          </a:stretch>
        </p:blipFill>
        <p:spPr>
          <a:xfrm>
            <a:off x="4404267" y="1665760"/>
            <a:ext cx="4644496" cy="2922034"/>
          </a:xfrm>
          <a:prstGeom prst="rect">
            <a:avLst/>
          </a:prstGeom>
        </p:spPr>
      </p:pic>
      <p:pic>
        <p:nvPicPr>
          <p:cNvPr id="5" name="Picture 4">
            <a:extLst>
              <a:ext uri="{FF2B5EF4-FFF2-40B4-BE49-F238E27FC236}">
                <a16:creationId xmlns:a16="http://schemas.microsoft.com/office/drawing/2014/main" id="{42AB4DDB-7FBD-D04F-8B2F-8A983AB8E047}"/>
              </a:ext>
            </a:extLst>
          </p:cNvPr>
          <p:cNvPicPr>
            <a:picLocks noChangeAspect="1"/>
          </p:cNvPicPr>
          <p:nvPr/>
        </p:nvPicPr>
        <p:blipFill rotWithShape="1">
          <a:blip r:embed="rId4"/>
          <a:srcRect t="33956" b="34161"/>
          <a:stretch/>
        </p:blipFill>
        <p:spPr>
          <a:xfrm>
            <a:off x="5459247" y="671697"/>
            <a:ext cx="2534536" cy="80807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6"/>
          <p:cNvSpPr txBox="1"/>
          <p:nvPr/>
        </p:nvSpPr>
        <p:spPr>
          <a:xfrm>
            <a:off x="959100" y="75025"/>
            <a:ext cx="8089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3200" b="1" dirty="0">
                <a:solidFill>
                  <a:schemeClr val="dk1"/>
                </a:solidFill>
                <a:latin typeface="Montserrat"/>
                <a:ea typeface="Montserrat"/>
                <a:cs typeface="Montserrat"/>
                <a:sym typeface="Montserrat"/>
              </a:rPr>
              <a:t>Model Training</a:t>
            </a:r>
            <a:endParaRPr sz="3200" b="1" dirty="0">
              <a:solidFill>
                <a:schemeClr val="dk1"/>
              </a:solidFill>
              <a:latin typeface="Montserrat"/>
              <a:ea typeface="Montserrat"/>
              <a:cs typeface="Montserrat"/>
              <a:sym typeface="Montserrat"/>
            </a:endParaRPr>
          </a:p>
          <a:p>
            <a:pPr marL="0" lvl="0" indent="0" algn="l" rtl="0">
              <a:spcBef>
                <a:spcPts val="0"/>
              </a:spcBef>
              <a:spcAft>
                <a:spcPts val="0"/>
              </a:spcAft>
              <a:buNone/>
            </a:pPr>
            <a:endParaRPr sz="3200" b="1" dirty="0">
              <a:solidFill>
                <a:schemeClr val="dk1"/>
              </a:solidFill>
              <a:latin typeface="Montserrat"/>
              <a:ea typeface="Montserrat"/>
              <a:cs typeface="Montserrat"/>
              <a:sym typeface="Montserrat"/>
            </a:endParaRPr>
          </a:p>
        </p:txBody>
      </p:sp>
      <p:sp>
        <p:nvSpPr>
          <p:cNvPr id="339" name="Google Shape;339;p56"/>
          <p:cNvSpPr/>
          <p:nvPr/>
        </p:nvSpPr>
        <p:spPr>
          <a:xfrm>
            <a:off x="0" y="256350"/>
            <a:ext cx="959100" cy="319800"/>
          </a:xfrm>
          <a:prstGeom prst="homePlate">
            <a:avLst>
              <a:gd name="adj" fmla="val 50000"/>
            </a:avLst>
          </a:prstGeom>
          <a:solidFill>
            <a:srgbClr val="52C8EC"/>
          </a:solidFill>
          <a:ln w="9525" cap="flat" cmpd="sng">
            <a:solidFill>
              <a:srgbClr val="52C8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5" name="Google Shape;345;p56"/>
          <p:cNvCxnSpPr/>
          <p:nvPr/>
        </p:nvCxnSpPr>
        <p:spPr>
          <a:xfrm>
            <a:off x="8500075" y="586275"/>
            <a:ext cx="183900" cy="0"/>
          </a:xfrm>
          <a:prstGeom prst="straightConnector1">
            <a:avLst/>
          </a:prstGeom>
          <a:noFill/>
          <a:ln w="19050" cap="flat" cmpd="sng">
            <a:solidFill>
              <a:srgbClr val="FFFFFF"/>
            </a:solidFill>
            <a:prstDash val="solid"/>
            <a:round/>
            <a:headEnd type="none" w="med" len="med"/>
            <a:tailEnd type="none" w="med" len="med"/>
          </a:ln>
        </p:spPr>
      </p:cxnSp>
      <p:sp>
        <p:nvSpPr>
          <p:cNvPr id="348" name="Google Shape;348;p56"/>
          <p:cNvSpPr txBox="1"/>
          <p:nvPr/>
        </p:nvSpPr>
        <p:spPr>
          <a:xfrm>
            <a:off x="8500063" y="4773783"/>
            <a:ext cx="548700" cy="319800"/>
          </a:xfrm>
          <a:prstGeom prst="rect">
            <a:avLst/>
          </a:prstGeom>
          <a:noFill/>
          <a:ln>
            <a:noFill/>
          </a:ln>
        </p:spPr>
        <p:txBody>
          <a:bodyPr spcFirstLastPara="1" wrap="square" lIns="83825" tIns="83825" rIns="83825" bIns="83825" anchor="ctr" anchorCtr="0">
            <a:noAutofit/>
          </a:bodyPr>
          <a:lstStyle/>
          <a:p>
            <a:pPr marL="0" lvl="0" indent="0" algn="r" rtl="0">
              <a:spcBef>
                <a:spcPts val="0"/>
              </a:spcBef>
              <a:spcAft>
                <a:spcPts val="0"/>
              </a:spcAft>
              <a:buNone/>
            </a:pPr>
            <a:fld id="{00000000-1234-1234-1234-123412341234}" type="slidenum">
              <a:rPr lang="en" sz="1100">
                <a:solidFill>
                  <a:srgbClr val="9E9E9E"/>
                </a:solidFill>
                <a:latin typeface="Montserrat"/>
                <a:ea typeface="Montserrat"/>
                <a:cs typeface="Montserrat"/>
                <a:sym typeface="Montserrat"/>
              </a:rPr>
              <a:t>13</a:t>
            </a:fld>
            <a:endParaRPr sz="1100">
              <a:solidFill>
                <a:srgbClr val="9E9E9E"/>
              </a:solidFill>
              <a:latin typeface="Montserrat"/>
              <a:ea typeface="Montserrat"/>
              <a:cs typeface="Montserrat"/>
              <a:sym typeface="Montserrat"/>
            </a:endParaRPr>
          </a:p>
        </p:txBody>
      </p:sp>
      <p:sp>
        <p:nvSpPr>
          <p:cNvPr id="349" name="Google Shape;349;p56"/>
          <p:cNvSpPr txBox="1"/>
          <p:nvPr/>
        </p:nvSpPr>
        <p:spPr>
          <a:xfrm>
            <a:off x="5619174" y="4787573"/>
            <a:ext cx="3366600" cy="319800"/>
          </a:xfrm>
          <a:prstGeom prst="rect">
            <a:avLst/>
          </a:prstGeom>
          <a:noFill/>
          <a:ln>
            <a:noFill/>
          </a:ln>
        </p:spPr>
        <p:txBody>
          <a:bodyPr spcFirstLastPara="1" wrap="square" lIns="83825" tIns="83825" rIns="83825" bIns="83825" anchor="ctr" anchorCtr="0">
            <a:noAutofit/>
          </a:bodyPr>
          <a:lstStyle/>
          <a:p>
            <a:pPr marL="0" lvl="0" indent="0" algn="l" rtl="0">
              <a:spcBef>
                <a:spcPts val="0"/>
              </a:spcBef>
              <a:spcAft>
                <a:spcPts val="0"/>
              </a:spcAft>
              <a:buNone/>
            </a:pPr>
            <a:r>
              <a:rPr lang="en" sz="1100" dirty="0">
                <a:solidFill>
                  <a:srgbClr val="9E9E9E"/>
                </a:solidFill>
                <a:latin typeface="Montserrat"/>
                <a:ea typeface="Montserrat"/>
                <a:cs typeface="Montserrat"/>
                <a:sym typeface="Montserrat"/>
              </a:rPr>
              <a:t>Autobound, Inc.    </a:t>
            </a:r>
            <a:r>
              <a:rPr lang="en" sz="1100" dirty="0" err="1">
                <a:solidFill>
                  <a:srgbClr val="9E9E9E"/>
                </a:solidFill>
                <a:latin typeface="Montserrat"/>
                <a:ea typeface="Montserrat"/>
                <a:cs typeface="Montserrat"/>
                <a:sym typeface="Montserrat"/>
              </a:rPr>
              <a:t>sales@autobound.ai</a:t>
            </a:r>
            <a:endParaRPr sz="1100" dirty="0">
              <a:solidFill>
                <a:srgbClr val="9E9E9E"/>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1390D47-E58E-EF48-AEB1-260EA0FE29A2}"/>
              </a:ext>
            </a:extLst>
          </p:cNvPr>
          <p:cNvSpPr txBox="1"/>
          <p:nvPr/>
        </p:nvSpPr>
        <p:spPr>
          <a:xfrm>
            <a:off x="612637" y="871014"/>
            <a:ext cx="7887425" cy="523220"/>
          </a:xfrm>
          <a:prstGeom prst="rect">
            <a:avLst/>
          </a:prstGeom>
          <a:noFill/>
        </p:spPr>
        <p:txBody>
          <a:bodyPr wrap="square" rtlCol="0">
            <a:spAutoFit/>
          </a:bodyPr>
          <a:lstStyle/>
          <a:p>
            <a:pPr marL="285750" indent="-285750">
              <a:buFont typeface="Wingdings" pitchFamily="2" charset="2"/>
              <a:buChar char="Ø"/>
            </a:pPr>
            <a:r>
              <a:rPr lang="en-US" dirty="0"/>
              <a:t>The first dataset contained annotations on approximately 938 email messages from the external dataset</a:t>
            </a:r>
          </a:p>
        </p:txBody>
      </p:sp>
      <p:pic>
        <p:nvPicPr>
          <p:cNvPr id="7" name="Picture 6" descr="A screenshot of a cell phone&#10;&#10;Description automatically generated">
            <a:extLst>
              <a:ext uri="{FF2B5EF4-FFF2-40B4-BE49-F238E27FC236}">
                <a16:creationId xmlns:a16="http://schemas.microsoft.com/office/drawing/2014/main" id="{29AFCF7B-C12F-A441-A2A9-5BC93961ACD5}"/>
              </a:ext>
            </a:extLst>
          </p:cNvPr>
          <p:cNvPicPr>
            <a:picLocks noChangeAspect="1"/>
          </p:cNvPicPr>
          <p:nvPr/>
        </p:nvPicPr>
        <p:blipFill>
          <a:blip r:embed="rId3"/>
          <a:stretch>
            <a:fillRect/>
          </a:stretch>
        </p:blipFill>
        <p:spPr>
          <a:xfrm>
            <a:off x="716839" y="1479281"/>
            <a:ext cx="4493922" cy="3454402"/>
          </a:xfrm>
          <a:prstGeom prst="rect">
            <a:avLst/>
          </a:prstGeom>
        </p:spPr>
      </p:pic>
      <p:sp>
        <p:nvSpPr>
          <p:cNvPr id="8" name="TextBox 7">
            <a:extLst>
              <a:ext uri="{FF2B5EF4-FFF2-40B4-BE49-F238E27FC236}">
                <a16:creationId xmlns:a16="http://schemas.microsoft.com/office/drawing/2014/main" id="{64A1404E-CD4A-084B-92BE-AF2FBBF89E31}"/>
              </a:ext>
            </a:extLst>
          </p:cNvPr>
          <p:cNvSpPr txBox="1"/>
          <p:nvPr/>
        </p:nvSpPr>
        <p:spPr>
          <a:xfrm>
            <a:off x="5273749" y="1479281"/>
            <a:ext cx="3712025" cy="2893100"/>
          </a:xfrm>
          <a:prstGeom prst="rect">
            <a:avLst/>
          </a:prstGeom>
          <a:noFill/>
        </p:spPr>
        <p:txBody>
          <a:bodyPr wrap="square" rtlCol="0">
            <a:spAutoFit/>
          </a:bodyPr>
          <a:lstStyle/>
          <a:p>
            <a:pPr marL="285750" indent="-285750">
              <a:buFont typeface="Wingdings" pitchFamily="2" charset="2"/>
              <a:buChar char="Ø"/>
            </a:pPr>
            <a:r>
              <a:rPr lang="en-US" dirty="0"/>
              <a:t>Prodigy splits the dataset of annotations to evaluate performance</a:t>
            </a:r>
          </a:p>
          <a:p>
            <a:pPr marL="285750" indent="-285750">
              <a:buFont typeface="Wingdings" pitchFamily="2" charset="2"/>
              <a:buChar char="Ø"/>
            </a:pPr>
            <a:endParaRPr lang="en-US" dirty="0"/>
          </a:p>
          <a:p>
            <a:pPr marL="285750" indent="-285750">
              <a:buFont typeface="Wingdings" pitchFamily="2" charset="2"/>
              <a:buChar char="Ø"/>
            </a:pPr>
            <a:r>
              <a:rPr lang="en-US" dirty="0"/>
              <a:t>The model runs through 10 iterations producing a precision, recall, and F1 score</a:t>
            </a:r>
          </a:p>
          <a:p>
            <a:pPr marL="285750" indent="-285750">
              <a:buFont typeface="Wingdings" pitchFamily="2" charset="2"/>
              <a:buChar char="Ø"/>
            </a:pPr>
            <a:endParaRPr lang="en-US" dirty="0"/>
          </a:p>
          <a:p>
            <a:pPr marL="285750" indent="-285750">
              <a:buFont typeface="Wingdings" pitchFamily="2" charset="2"/>
              <a:buChar char="Ø"/>
            </a:pPr>
            <a:r>
              <a:rPr lang="en-US" dirty="0"/>
              <a:t>The iteration with the highest F-score results is saved as the updated model</a:t>
            </a:r>
          </a:p>
          <a:p>
            <a:pPr marL="285750" indent="-285750">
              <a:buFont typeface="Wingdings" pitchFamily="2" charset="2"/>
              <a:buChar char="Ø"/>
            </a:pPr>
            <a:endParaRPr lang="en-US" dirty="0"/>
          </a:p>
          <a:p>
            <a:pPr marL="285750" indent="-285750">
              <a:buFont typeface="Wingdings" pitchFamily="2" charset="2"/>
              <a:buChar char="Ø"/>
            </a:pPr>
            <a:r>
              <a:rPr lang="en-US" dirty="0"/>
              <a:t>We can also see how the individual entities performed for fine tuning moving forward</a:t>
            </a:r>
          </a:p>
        </p:txBody>
      </p:sp>
    </p:spTree>
    <p:extLst>
      <p:ext uri="{BB962C8B-B14F-4D97-AF65-F5344CB8AC3E}">
        <p14:creationId xmlns:p14="http://schemas.microsoft.com/office/powerpoint/2010/main" val="3339029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337"/>
        <p:cNvGrpSpPr/>
        <p:nvPr/>
      </p:nvGrpSpPr>
      <p:grpSpPr>
        <a:xfrm>
          <a:off x="0" y="0"/>
          <a:ext cx="0" cy="0"/>
          <a:chOff x="0" y="0"/>
          <a:chExt cx="0" cy="0"/>
        </a:xfrm>
      </p:grpSpPr>
      <p:sp>
        <p:nvSpPr>
          <p:cNvPr id="338" name="Google Shape;338;p56"/>
          <p:cNvSpPr txBox="1"/>
          <p:nvPr/>
        </p:nvSpPr>
        <p:spPr>
          <a:xfrm>
            <a:off x="959100" y="75025"/>
            <a:ext cx="8089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3200" b="1" dirty="0">
                <a:solidFill>
                  <a:schemeClr val="dk1"/>
                </a:solidFill>
                <a:latin typeface="Montserrat"/>
                <a:ea typeface="Montserrat"/>
                <a:cs typeface="Montserrat"/>
                <a:sym typeface="Montserrat"/>
              </a:rPr>
              <a:t>Model Training</a:t>
            </a:r>
            <a:endParaRPr sz="3200" b="1" dirty="0">
              <a:solidFill>
                <a:schemeClr val="dk1"/>
              </a:solidFill>
              <a:latin typeface="Montserrat"/>
              <a:ea typeface="Montserrat"/>
              <a:cs typeface="Montserrat"/>
              <a:sym typeface="Montserrat"/>
            </a:endParaRPr>
          </a:p>
          <a:p>
            <a:pPr marL="0" lvl="0" indent="0" algn="l" rtl="0">
              <a:spcBef>
                <a:spcPts val="0"/>
              </a:spcBef>
              <a:spcAft>
                <a:spcPts val="0"/>
              </a:spcAft>
              <a:buNone/>
            </a:pPr>
            <a:endParaRPr sz="3200" b="1" dirty="0">
              <a:solidFill>
                <a:schemeClr val="dk1"/>
              </a:solidFill>
              <a:latin typeface="Montserrat"/>
              <a:ea typeface="Montserrat"/>
              <a:cs typeface="Montserrat"/>
              <a:sym typeface="Montserrat"/>
            </a:endParaRPr>
          </a:p>
        </p:txBody>
      </p:sp>
      <p:sp>
        <p:nvSpPr>
          <p:cNvPr id="339" name="Google Shape;339;p56"/>
          <p:cNvSpPr/>
          <p:nvPr/>
        </p:nvSpPr>
        <p:spPr>
          <a:xfrm>
            <a:off x="0" y="256350"/>
            <a:ext cx="959100" cy="319800"/>
          </a:xfrm>
          <a:prstGeom prst="homePlate">
            <a:avLst>
              <a:gd name="adj" fmla="val 50000"/>
            </a:avLst>
          </a:prstGeom>
          <a:solidFill>
            <a:srgbClr val="52C8EC"/>
          </a:solidFill>
          <a:ln w="9525" cap="flat" cmpd="sng">
            <a:solidFill>
              <a:srgbClr val="52C8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5" name="Google Shape;345;p56"/>
          <p:cNvCxnSpPr/>
          <p:nvPr/>
        </p:nvCxnSpPr>
        <p:spPr>
          <a:xfrm>
            <a:off x="8500075" y="586275"/>
            <a:ext cx="183900" cy="0"/>
          </a:xfrm>
          <a:prstGeom prst="straightConnector1">
            <a:avLst/>
          </a:prstGeom>
          <a:noFill/>
          <a:ln w="19050" cap="flat" cmpd="sng">
            <a:solidFill>
              <a:srgbClr val="FFFFFF"/>
            </a:solidFill>
            <a:prstDash val="solid"/>
            <a:round/>
            <a:headEnd type="none" w="med" len="med"/>
            <a:tailEnd type="none" w="med" len="med"/>
          </a:ln>
        </p:spPr>
      </p:cxnSp>
      <p:sp>
        <p:nvSpPr>
          <p:cNvPr id="348" name="Google Shape;348;p56"/>
          <p:cNvSpPr txBox="1"/>
          <p:nvPr/>
        </p:nvSpPr>
        <p:spPr>
          <a:xfrm>
            <a:off x="8500063" y="4773783"/>
            <a:ext cx="548700" cy="319800"/>
          </a:xfrm>
          <a:prstGeom prst="rect">
            <a:avLst/>
          </a:prstGeom>
          <a:noFill/>
          <a:ln>
            <a:noFill/>
          </a:ln>
        </p:spPr>
        <p:txBody>
          <a:bodyPr spcFirstLastPara="1" wrap="square" lIns="83825" tIns="83825" rIns="83825" bIns="83825" anchor="ctr" anchorCtr="0">
            <a:noAutofit/>
          </a:bodyPr>
          <a:lstStyle/>
          <a:p>
            <a:pPr marL="0" lvl="0" indent="0" algn="r" rtl="0">
              <a:spcBef>
                <a:spcPts val="0"/>
              </a:spcBef>
              <a:spcAft>
                <a:spcPts val="0"/>
              </a:spcAft>
              <a:buNone/>
            </a:pPr>
            <a:fld id="{00000000-1234-1234-1234-123412341234}" type="slidenum">
              <a:rPr lang="en" sz="1100">
                <a:solidFill>
                  <a:srgbClr val="9E9E9E"/>
                </a:solidFill>
                <a:latin typeface="Montserrat"/>
                <a:ea typeface="Montserrat"/>
                <a:cs typeface="Montserrat"/>
                <a:sym typeface="Montserrat"/>
              </a:rPr>
              <a:t>14</a:t>
            </a:fld>
            <a:endParaRPr sz="1100">
              <a:solidFill>
                <a:srgbClr val="9E9E9E"/>
              </a:solidFill>
              <a:latin typeface="Montserrat"/>
              <a:ea typeface="Montserrat"/>
              <a:cs typeface="Montserrat"/>
              <a:sym typeface="Montserrat"/>
            </a:endParaRPr>
          </a:p>
        </p:txBody>
      </p:sp>
      <p:sp>
        <p:nvSpPr>
          <p:cNvPr id="349" name="Google Shape;349;p56"/>
          <p:cNvSpPr txBox="1"/>
          <p:nvPr/>
        </p:nvSpPr>
        <p:spPr>
          <a:xfrm>
            <a:off x="5619174" y="4787573"/>
            <a:ext cx="3366600" cy="319800"/>
          </a:xfrm>
          <a:prstGeom prst="rect">
            <a:avLst/>
          </a:prstGeom>
          <a:noFill/>
          <a:ln>
            <a:noFill/>
          </a:ln>
        </p:spPr>
        <p:txBody>
          <a:bodyPr spcFirstLastPara="1" wrap="square" lIns="83825" tIns="83825" rIns="83825" bIns="83825" anchor="ctr" anchorCtr="0">
            <a:noAutofit/>
          </a:bodyPr>
          <a:lstStyle/>
          <a:p>
            <a:pPr marL="0" lvl="0" indent="0" algn="l" rtl="0">
              <a:spcBef>
                <a:spcPts val="0"/>
              </a:spcBef>
              <a:spcAft>
                <a:spcPts val="0"/>
              </a:spcAft>
              <a:buNone/>
            </a:pPr>
            <a:r>
              <a:rPr lang="en" sz="1100" dirty="0">
                <a:solidFill>
                  <a:srgbClr val="9E9E9E"/>
                </a:solidFill>
                <a:latin typeface="Montserrat"/>
                <a:ea typeface="Montserrat"/>
                <a:cs typeface="Montserrat"/>
                <a:sym typeface="Montserrat"/>
              </a:rPr>
              <a:t>Autobound, Inc.    </a:t>
            </a:r>
            <a:r>
              <a:rPr lang="en" sz="1100" dirty="0" err="1">
                <a:solidFill>
                  <a:srgbClr val="9E9E9E"/>
                </a:solidFill>
                <a:latin typeface="Montserrat"/>
                <a:ea typeface="Montserrat"/>
                <a:cs typeface="Montserrat"/>
                <a:sym typeface="Montserrat"/>
              </a:rPr>
              <a:t>sales@autobound.ai</a:t>
            </a:r>
            <a:endParaRPr sz="1100" dirty="0">
              <a:solidFill>
                <a:srgbClr val="9E9E9E"/>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1390D47-E58E-EF48-AEB1-260EA0FE29A2}"/>
              </a:ext>
            </a:extLst>
          </p:cNvPr>
          <p:cNvSpPr txBox="1"/>
          <p:nvPr/>
        </p:nvSpPr>
        <p:spPr>
          <a:xfrm>
            <a:off x="612637" y="871014"/>
            <a:ext cx="7887425" cy="2031325"/>
          </a:xfrm>
          <a:prstGeom prst="rect">
            <a:avLst/>
          </a:prstGeom>
          <a:noFill/>
        </p:spPr>
        <p:txBody>
          <a:bodyPr wrap="square" rtlCol="0">
            <a:spAutoFit/>
          </a:bodyPr>
          <a:lstStyle/>
          <a:p>
            <a:pPr marL="285750" indent="-285750">
              <a:buFont typeface="Wingdings" pitchFamily="2" charset="2"/>
              <a:buChar char="Ø"/>
            </a:pPr>
            <a:r>
              <a:rPr lang="en-US" dirty="0"/>
              <a:t>After training is complete, I ran the “train-curve” prodigy recipe on the dataset as a diagnostic</a:t>
            </a:r>
          </a:p>
          <a:p>
            <a:pPr marL="285750" indent="-285750">
              <a:buFont typeface="Wingdings" pitchFamily="2" charset="2"/>
              <a:buChar char="Ø"/>
            </a:pPr>
            <a:endParaRPr lang="en-US" dirty="0"/>
          </a:p>
          <a:p>
            <a:pPr marL="285750" indent="-285750">
              <a:buFont typeface="Wingdings" pitchFamily="2" charset="2"/>
              <a:buChar char="Ø"/>
            </a:pPr>
            <a:r>
              <a:rPr lang="en-US" dirty="0"/>
              <a:t>This runs through the dataset 4 separate time, using 25%, 50%, 75%, and 100% of the data each time</a:t>
            </a:r>
          </a:p>
          <a:p>
            <a:pPr marL="285750" indent="-285750">
              <a:buFont typeface="Wingdings" pitchFamily="2" charset="2"/>
              <a:buChar char="Ø"/>
            </a:pPr>
            <a:endParaRPr lang="en-US" dirty="0"/>
          </a:p>
          <a:p>
            <a:pPr marL="285750" indent="-285750">
              <a:buFont typeface="Wingdings" pitchFamily="2" charset="2"/>
              <a:buChar char="Ø"/>
            </a:pPr>
            <a:r>
              <a:rPr lang="en-US" dirty="0"/>
              <a:t>The train-curve recipe is trying to simulate the effect of increasing the amount of training data</a:t>
            </a:r>
          </a:p>
          <a:p>
            <a:pPr marL="285750" indent="-285750">
              <a:buFont typeface="Wingdings" pitchFamily="2" charset="2"/>
              <a:buChar char="Ø"/>
            </a:pPr>
            <a:endParaRPr lang="en-US" dirty="0"/>
          </a:p>
          <a:p>
            <a:pPr marL="285750" indent="-285750">
              <a:buFont typeface="Wingdings" pitchFamily="2" charset="2"/>
              <a:buChar char="Ø"/>
            </a:pPr>
            <a:r>
              <a:rPr lang="en-US" dirty="0"/>
              <a:t>If we see an accuracy increase from 75% to 100% then it’s a good indication that adding more training data of the similar type will increase model accuracy</a:t>
            </a:r>
          </a:p>
        </p:txBody>
      </p:sp>
      <p:pic>
        <p:nvPicPr>
          <p:cNvPr id="4" name="Picture 3" descr="A screenshot of a social media post&#10;&#10;Description automatically generated">
            <a:extLst>
              <a:ext uri="{FF2B5EF4-FFF2-40B4-BE49-F238E27FC236}">
                <a16:creationId xmlns:a16="http://schemas.microsoft.com/office/drawing/2014/main" id="{A8B85B81-AB3D-5C4C-8DD9-7FBD1C44B97C}"/>
              </a:ext>
            </a:extLst>
          </p:cNvPr>
          <p:cNvPicPr>
            <a:picLocks noChangeAspect="1"/>
          </p:cNvPicPr>
          <p:nvPr/>
        </p:nvPicPr>
        <p:blipFill>
          <a:blip r:embed="rId3"/>
          <a:stretch>
            <a:fillRect/>
          </a:stretch>
        </p:blipFill>
        <p:spPr>
          <a:xfrm>
            <a:off x="643938" y="2881460"/>
            <a:ext cx="8089800" cy="1892323"/>
          </a:xfrm>
          <a:prstGeom prst="rect">
            <a:avLst/>
          </a:prstGeom>
        </p:spPr>
      </p:pic>
    </p:spTree>
    <p:extLst>
      <p:ext uri="{BB962C8B-B14F-4D97-AF65-F5344CB8AC3E}">
        <p14:creationId xmlns:p14="http://schemas.microsoft.com/office/powerpoint/2010/main" val="3224946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6"/>
          <p:cNvSpPr txBox="1"/>
          <p:nvPr/>
        </p:nvSpPr>
        <p:spPr>
          <a:xfrm>
            <a:off x="959100" y="75025"/>
            <a:ext cx="8089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3200" b="1" dirty="0">
                <a:solidFill>
                  <a:schemeClr val="dk1"/>
                </a:solidFill>
                <a:latin typeface="Montserrat"/>
                <a:ea typeface="Montserrat"/>
                <a:cs typeface="Montserrat"/>
                <a:sym typeface="Montserrat"/>
              </a:rPr>
              <a:t>Model Training</a:t>
            </a:r>
            <a:endParaRPr sz="3200" b="1" dirty="0">
              <a:solidFill>
                <a:schemeClr val="dk1"/>
              </a:solidFill>
              <a:latin typeface="Montserrat"/>
              <a:ea typeface="Montserrat"/>
              <a:cs typeface="Montserrat"/>
              <a:sym typeface="Montserrat"/>
            </a:endParaRPr>
          </a:p>
          <a:p>
            <a:pPr marL="0" lvl="0" indent="0" algn="l" rtl="0">
              <a:spcBef>
                <a:spcPts val="0"/>
              </a:spcBef>
              <a:spcAft>
                <a:spcPts val="0"/>
              </a:spcAft>
              <a:buNone/>
            </a:pPr>
            <a:endParaRPr sz="3200" b="1" dirty="0">
              <a:solidFill>
                <a:schemeClr val="dk1"/>
              </a:solidFill>
              <a:latin typeface="Montserrat"/>
              <a:ea typeface="Montserrat"/>
              <a:cs typeface="Montserrat"/>
              <a:sym typeface="Montserrat"/>
            </a:endParaRPr>
          </a:p>
        </p:txBody>
      </p:sp>
      <p:sp>
        <p:nvSpPr>
          <p:cNvPr id="339" name="Google Shape;339;p56"/>
          <p:cNvSpPr/>
          <p:nvPr/>
        </p:nvSpPr>
        <p:spPr>
          <a:xfrm>
            <a:off x="0" y="256350"/>
            <a:ext cx="959100" cy="319800"/>
          </a:xfrm>
          <a:prstGeom prst="homePlate">
            <a:avLst>
              <a:gd name="adj" fmla="val 50000"/>
            </a:avLst>
          </a:prstGeom>
          <a:solidFill>
            <a:srgbClr val="52C8EC"/>
          </a:solidFill>
          <a:ln w="9525" cap="flat" cmpd="sng">
            <a:solidFill>
              <a:srgbClr val="52C8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5" name="Google Shape;345;p56"/>
          <p:cNvCxnSpPr/>
          <p:nvPr/>
        </p:nvCxnSpPr>
        <p:spPr>
          <a:xfrm>
            <a:off x="8500075" y="586275"/>
            <a:ext cx="183900" cy="0"/>
          </a:xfrm>
          <a:prstGeom prst="straightConnector1">
            <a:avLst/>
          </a:prstGeom>
          <a:noFill/>
          <a:ln w="19050" cap="flat" cmpd="sng">
            <a:solidFill>
              <a:srgbClr val="FFFFFF"/>
            </a:solidFill>
            <a:prstDash val="solid"/>
            <a:round/>
            <a:headEnd type="none" w="med" len="med"/>
            <a:tailEnd type="none" w="med" len="med"/>
          </a:ln>
        </p:spPr>
      </p:cxnSp>
      <p:sp>
        <p:nvSpPr>
          <p:cNvPr id="348" name="Google Shape;348;p56"/>
          <p:cNvSpPr txBox="1"/>
          <p:nvPr/>
        </p:nvSpPr>
        <p:spPr>
          <a:xfrm>
            <a:off x="8500063" y="4773783"/>
            <a:ext cx="548700" cy="319800"/>
          </a:xfrm>
          <a:prstGeom prst="rect">
            <a:avLst/>
          </a:prstGeom>
          <a:noFill/>
          <a:ln>
            <a:noFill/>
          </a:ln>
        </p:spPr>
        <p:txBody>
          <a:bodyPr spcFirstLastPara="1" wrap="square" lIns="83825" tIns="83825" rIns="83825" bIns="83825" anchor="ctr" anchorCtr="0">
            <a:noAutofit/>
          </a:bodyPr>
          <a:lstStyle/>
          <a:p>
            <a:pPr marL="0" lvl="0" indent="0" algn="r" rtl="0">
              <a:spcBef>
                <a:spcPts val="0"/>
              </a:spcBef>
              <a:spcAft>
                <a:spcPts val="0"/>
              </a:spcAft>
              <a:buNone/>
            </a:pPr>
            <a:fld id="{00000000-1234-1234-1234-123412341234}" type="slidenum">
              <a:rPr lang="en" sz="1100">
                <a:solidFill>
                  <a:srgbClr val="9E9E9E"/>
                </a:solidFill>
                <a:latin typeface="Montserrat"/>
                <a:ea typeface="Montserrat"/>
                <a:cs typeface="Montserrat"/>
                <a:sym typeface="Montserrat"/>
              </a:rPr>
              <a:t>15</a:t>
            </a:fld>
            <a:endParaRPr sz="1100">
              <a:solidFill>
                <a:srgbClr val="9E9E9E"/>
              </a:solidFill>
              <a:latin typeface="Montserrat"/>
              <a:ea typeface="Montserrat"/>
              <a:cs typeface="Montserrat"/>
              <a:sym typeface="Montserrat"/>
            </a:endParaRPr>
          </a:p>
        </p:txBody>
      </p:sp>
      <p:sp>
        <p:nvSpPr>
          <p:cNvPr id="349" name="Google Shape;349;p56"/>
          <p:cNvSpPr txBox="1"/>
          <p:nvPr/>
        </p:nvSpPr>
        <p:spPr>
          <a:xfrm>
            <a:off x="5619174" y="4787573"/>
            <a:ext cx="3366600" cy="319800"/>
          </a:xfrm>
          <a:prstGeom prst="rect">
            <a:avLst/>
          </a:prstGeom>
          <a:noFill/>
          <a:ln>
            <a:noFill/>
          </a:ln>
        </p:spPr>
        <p:txBody>
          <a:bodyPr spcFirstLastPara="1" wrap="square" lIns="83825" tIns="83825" rIns="83825" bIns="83825" anchor="ctr" anchorCtr="0">
            <a:noAutofit/>
          </a:bodyPr>
          <a:lstStyle/>
          <a:p>
            <a:pPr marL="0" lvl="0" indent="0" algn="l" rtl="0">
              <a:spcBef>
                <a:spcPts val="0"/>
              </a:spcBef>
              <a:spcAft>
                <a:spcPts val="0"/>
              </a:spcAft>
              <a:buNone/>
            </a:pPr>
            <a:r>
              <a:rPr lang="en" sz="1100" dirty="0">
                <a:solidFill>
                  <a:srgbClr val="9E9E9E"/>
                </a:solidFill>
                <a:latin typeface="Montserrat"/>
                <a:ea typeface="Montserrat"/>
                <a:cs typeface="Montserrat"/>
                <a:sym typeface="Montserrat"/>
              </a:rPr>
              <a:t>Autobound, Inc.    </a:t>
            </a:r>
            <a:r>
              <a:rPr lang="en" sz="1100" dirty="0" err="1">
                <a:solidFill>
                  <a:srgbClr val="9E9E9E"/>
                </a:solidFill>
                <a:latin typeface="Montserrat"/>
                <a:ea typeface="Montserrat"/>
                <a:cs typeface="Montserrat"/>
                <a:sym typeface="Montserrat"/>
              </a:rPr>
              <a:t>sales@autobound.ai</a:t>
            </a:r>
            <a:endParaRPr sz="1100" dirty="0">
              <a:solidFill>
                <a:srgbClr val="9E9E9E"/>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1390D47-E58E-EF48-AEB1-260EA0FE29A2}"/>
              </a:ext>
            </a:extLst>
          </p:cNvPr>
          <p:cNvSpPr txBox="1"/>
          <p:nvPr/>
        </p:nvSpPr>
        <p:spPr>
          <a:xfrm>
            <a:off x="612637" y="871014"/>
            <a:ext cx="7887425" cy="523220"/>
          </a:xfrm>
          <a:prstGeom prst="rect">
            <a:avLst/>
          </a:prstGeom>
          <a:noFill/>
        </p:spPr>
        <p:txBody>
          <a:bodyPr wrap="square" rtlCol="0">
            <a:spAutoFit/>
          </a:bodyPr>
          <a:lstStyle/>
          <a:p>
            <a:pPr marL="285750" indent="-285750">
              <a:buFont typeface="Wingdings" pitchFamily="2" charset="2"/>
              <a:buChar char="Ø"/>
            </a:pPr>
            <a:r>
              <a:rPr lang="en-US" dirty="0"/>
              <a:t>Process was repeated 9 more times, incrementally increasing the amount of training data</a:t>
            </a:r>
          </a:p>
          <a:p>
            <a:pPr marL="285750" indent="-285750">
              <a:buFont typeface="Wingdings" pitchFamily="2" charset="2"/>
              <a:buChar char="Ø"/>
            </a:pPr>
            <a:r>
              <a:rPr lang="en-US" dirty="0"/>
              <a:t>Final model contained </a:t>
            </a:r>
            <a:r>
              <a:rPr lang="en-US" b="1" dirty="0"/>
              <a:t>3,450</a:t>
            </a:r>
            <a:r>
              <a:rPr lang="en-US" dirty="0"/>
              <a:t> annotated emails with an overall model F1 Score of </a:t>
            </a:r>
            <a:r>
              <a:rPr lang="en-US" b="1" dirty="0"/>
              <a:t>87.869</a:t>
            </a:r>
          </a:p>
        </p:txBody>
      </p:sp>
      <p:pic>
        <p:nvPicPr>
          <p:cNvPr id="5" name="Picture 4" descr="A screenshot of a cell phone&#10;&#10;Description automatically generated">
            <a:extLst>
              <a:ext uri="{FF2B5EF4-FFF2-40B4-BE49-F238E27FC236}">
                <a16:creationId xmlns:a16="http://schemas.microsoft.com/office/drawing/2014/main" id="{88150880-CF21-B641-B91A-28D37524F828}"/>
              </a:ext>
            </a:extLst>
          </p:cNvPr>
          <p:cNvPicPr>
            <a:picLocks noChangeAspect="1"/>
          </p:cNvPicPr>
          <p:nvPr/>
        </p:nvPicPr>
        <p:blipFill rotWithShape="1">
          <a:blip r:embed="rId3"/>
          <a:srcRect r="64302" b="52274"/>
          <a:stretch/>
        </p:blipFill>
        <p:spPr>
          <a:xfrm>
            <a:off x="479550" y="1579749"/>
            <a:ext cx="3583567" cy="2991003"/>
          </a:xfrm>
          <a:prstGeom prst="rect">
            <a:avLst/>
          </a:prstGeom>
          <a:ln>
            <a:noFill/>
          </a:ln>
        </p:spPr>
      </p:pic>
      <p:pic>
        <p:nvPicPr>
          <p:cNvPr id="7" name="Picture 6" descr="A screenshot of a cell phone&#10;&#10;Description automatically generated">
            <a:extLst>
              <a:ext uri="{FF2B5EF4-FFF2-40B4-BE49-F238E27FC236}">
                <a16:creationId xmlns:a16="http://schemas.microsoft.com/office/drawing/2014/main" id="{D3DA4BF7-A26D-6947-A41B-75EF9B07A948}"/>
              </a:ext>
            </a:extLst>
          </p:cNvPr>
          <p:cNvPicPr>
            <a:picLocks noChangeAspect="1"/>
          </p:cNvPicPr>
          <p:nvPr/>
        </p:nvPicPr>
        <p:blipFill rotWithShape="1">
          <a:blip r:embed="rId3"/>
          <a:srcRect t="47648" r="65345"/>
          <a:stretch/>
        </p:blipFill>
        <p:spPr>
          <a:xfrm>
            <a:off x="4500439" y="1579749"/>
            <a:ext cx="3366600" cy="3039630"/>
          </a:xfrm>
          <a:prstGeom prst="rect">
            <a:avLst/>
          </a:prstGeom>
          <a:ln>
            <a:noFill/>
          </a:ln>
        </p:spPr>
      </p:pic>
    </p:spTree>
    <p:extLst>
      <p:ext uri="{BB962C8B-B14F-4D97-AF65-F5344CB8AC3E}">
        <p14:creationId xmlns:p14="http://schemas.microsoft.com/office/powerpoint/2010/main" val="3209583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6" name="Google Shape;216;p50"/>
          <p:cNvSpPr txBox="1"/>
          <p:nvPr/>
        </p:nvSpPr>
        <p:spPr>
          <a:xfrm>
            <a:off x="959100" y="809897"/>
            <a:ext cx="7375003" cy="3666309"/>
          </a:xfrm>
          <a:prstGeom prst="rect">
            <a:avLst/>
          </a:prstGeom>
          <a:noFill/>
          <a:ln>
            <a:noFill/>
          </a:ln>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Wingdings" pitchFamily="2" charset="2"/>
              <a:buChar char="Ø"/>
            </a:pPr>
            <a:endParaRPr lang="en-US" b="1" dirty="0">
              <a:solidFill>
                <a:schemeClr val="dk1"/>
              </a:solidFill>
              <a:latin typeface="Montserrat"/>
              <a:ea typeface="Montserrat"/>
              <a:cs typeface="Montserrat"/>
              <a:sym typeface="Montserrat"/>
            </a:endParaRPr>
          </a:p>
          <a:p>
            <a:pPr marL="285750" lvl="0" indent="-285750" algn="l" rtl="0">
              <a:lnSpc>
                <a:spcPct val="150000"/>
              </a:lnSpc>
              <a:spcBef>
                <a:spcPts val="0"/>
              </a:spcBef>
              <a:spcAft>
                <a:spcPts val="0"/>
              </a:spcAft>
              <a:buFont typeface="Wingdings" pitchFamily="2" charset="2"/>
              <a:buChar char="Ø"/>
            </a:pPr>
            <a:r>
              <a:rPr lang="en-US" b="1" dirty="0">
                <a:solidFill>
                  <a:schemeClr val="dk1"/>
                </a:solidFill>
                <a:latin typeface="Montserrat"/>
                <a:ea typeface="Montserrat"/>
                <a:cs typeface="Montserrat"/>
                <a:sym typeface="Montserrat"/>
              </a:rPr>
              <a:t>Project Objective Recap</a:t>
            </a:r>
          </a:p>
          <a:p>
            <a:pPr marL="285750" lvl="0" indent="-285750" algn="l" rtl="0">
              <a:lnSpc>
                <a:spcPct val="150000"/>
              </a:lnSpc>
              <a:spcBef>
                <a:spcPts val="0"/>
              </a:spcBef>
              <a:spcAft>
                <a:spcPts val="0"/>
              </a:spcAft>
              <a:buFont typeface="Wingdings" pitchFamily="2" charset="2"/>
              <a:buChar char="Ø"/>
            </a:pPr>
            <a:endParaRPr lang="en-US" b="1" dirty="0">
              <a:solidFill>
                <a:schemeClr val="dk1"/>
              </a:solidFill>
              <a:latin typeface="Montserrat"/>
              <a:ea typeface="Montserrat"/>
              <a:cs typeface="Montserrat"/>
              <a:sym typeface="Montserrat"/>
            </a:endParaRPr>
          </a:p>
          <a:p>
            <a:pPr marL="285750" lvl="0" indent="-285750" algn="l" rtl="0">
              <a:lnSpc>
                <a:spcPct val="150000"/>
              </a:lnSpc>
              <a:spcBef>
                <a:spcPts val="0"/>
              </a:spcBef>
              <a:spcAft>
                <a:spcPts val="0"/>
              </a:spcAft>
              <a:buFont typeface="Wingdings" pitchFamily="2" charset="2"/>
              <a:buChar char="Ø"/>
            </a:pPr>
            <a:r>
              <a:rPr lang="en-US" b="1" dirty="0">
                <a:solidFill>
                  <a:schemeClr val="dk1"/>
                </a:solidFill>
                <a:latin typeface="Montserrat"/>
                <a:ea typeface="Montserrat"/>
                <a:cs typeface="Montserrat"/>
                <a:sym typeface="Montserrat"/>
              </a:rPr>
              <a:t>Data Collection Process Review</a:t>
            </a:r>
          </a:p>
          <a:p>
            <a:pPr lvl="0" algn="l" rtl="0">
              <a:lnSpc>
                <a:spcPct val="150000"/>
              </a:lnSpc>
              <a:spcBef>
                <a:spcPts val="0"/>
              </a:spcBef>
              <a:spcAft>
                <a:spcPts val="0"/>
              </a:spcAft>
            </a:pPr>
            <a:endParaRPr lang="en-US" b="1" dirty="0">
              <a:solidFill>
                <a:schemeClr val="dk1"/>
              </a:solidFill>
              <a:latin typeface="Montserrat"/>
              <a:ea typeface="Montserrat"/>
              <a:cs typeface="Montserrat"/>
              <a:sym typeface="Montserrat"/>
            </a:endParaRPr>
          </a:p>
          <a:p>
            <a:pPr marL="285750" lvl="0" indent="-285750" algn="l" rtl="0">
              <a:lnSpc>
                <a:spcPct val="150000"/>
              </a:lnSpc>
              <a:spcBef>
                <a:spcPts val="0"/>
              </a:spcBef>
              <a:spcAft>
                <a:spcPts val="0"/>
              </a:spcAft>
              <a:buFont typeface="Wingdings" pitchFamily="2" charset="2"/>
              <a:buChar char="Ø"/>
            </a:pPr>
            <a:r>
              <a:rPr lang="en-US" b="1" dirty="0">
                <a:solidFill>
                  <a:schemeClr val="dk1"/>
                </a:solidFill>
                <a:latin typeface="Montserrat"/>
                <a:ea typeface="Montserrat"/>
                <a:cs typeface="Montserrat"/>
                <a:sym typeface="Montserrat"/>
              </a:rPr>
              <a:t>Email Analysis Tool Overview</a:t>
            </a:r>
          </a:p>
          <a:p>
            <a:pPr marL="285750" lvl="0" indent="-285750" algn="l" rtl="0">
              <a:lnSpc>
                <a:spcPct val="150000"/>
              </a:lnSpc>
              <a:spcBef>
                <a:spcPts val="0"/>
              </a:spcBef>
              <a:spcAft>
                <a:spcPts val="0"/>
              </a:spcAft>
              <a:buFont typeface="Wingdings" pitchFamily="2" charset="2"/>
              <a:buChar char="Ø"/>
            </a:pPr>
            <a:endParaRPr lang="en-US" b="1" dirty="0">
              <a:solidFill>
                <a:schemeClr val="dk1"/>
              </a:solidFill>
              <a:latin typeface="Montserrat"/>
              <a:ea typeface="Montserrat"/>
              <a:cs typeface="Montserrat"/>
              <a:sym typeface="Montserrat"/>
            </a:endParaRPr>
          </a:p>
          <a:p>
            <a:pPr marL="285750" lvl="0" indent="-285750" algn="l" rtl="0">
              <a:lnSpc>
                <a:spcPct val="150000"/>
              </a:lnSpc>
              <a:spcBef>
                <a:spcPts val="0"/>
              </a:spcBef>
              <a:spcAft>
                <a:spcPts val="0"/>
              </a:spcAft>
              <a:buFont typeface="Wingdings" pitchFamily="2" charset="2"/>
              <a:buChar char="Ø"/>
            </a:pPr>
            <a:r>
              <a:rPr lang="en-US" b="1" dirty="0">
                <a:solidFill>
                  <a:schemeClr val="dk1"/>
                </a:solidFill>
                <a:latin typeface="Montserrat"/>
                <a:ea typeface="Montserrat"/>
                <a:cs typeface="Montserrat"/>
                <a:sym typeface="Montserrat"/>
              </a:rPr>
              <a:t>Model Training Results</a:t>
            </a:r>
          </a:p>
          <a:p>
            <a:pPr marL="285750" lvl="0" indent="-285750" algn="l" rtl="0">
              <a:lnSpc>
                <a:spcPct val="150000"/>
              </a:lnSpc>
              <a:spcBef>
                <a:spcPts val="0"/>
              </a:spcBef>
              <a:spcAft>
                <a:spcPts val="0"/>
              </a:spcAft>
              <a:buFont typeface="Wingdings" pitchFamily="2" charset="2"/>
              <a:buChar char="Ø"/>
            </a:pPr>
            <a:endParaRPr lang="en-US" b="1" dirty="0">
              <a:solidFill>
                <a:schemeClr val="dk1"/>
              </a:solidFill>
              <a:latin typeface="Montserrat"/>
              <a:ea typeface="Montserrat"/>
              <a:cs typeface="Montserrat"/>
              <a:sym typeface="Montserrat"/>
            </a:endParaRPr>
          </a:p>
          <a:p>
            <a:pPr marL="285750" lvl="0" indent="-285750" algn="l" rtl="0">
              <a:lnSpc>
                <a:spcPct val="150000"/>
              </a:lnSpc>
              <a:spcBef>
                <a:spcPts val="0"/>
              </a:spcBef>
              <a:spcAft>
                <a:spcPts val="0"/>
              </a:spcAft>
              <a:buFont typeface="Wingdings" pitchFamily="2" charset="2"/>
              <a:buChar char="Ø"/>
            </a:pPr>
            <a:r>
              <a:rPr lang="en-US" b="1" dirty="0">
                <a:solidFill>
                  <a:schemeClr val="dk1"/>
                </a:solidFill>
                <a:latin typeface="Montserrat"/>
                <a:ea typeface="Montserrat"/>
                <a:cs typeface="Montserrat"/>
                <a:sym typeface="Montserrat"/>
              </a:rPr>
              <a:t>Email Analysis Tool Demo</a:t>
            </a:r>
          </a:p>
        </p:txBody>
      </p:sp>
      <p:sp>
        <p:nvSpPr>
          <p:cNvPr id="218" name="Google Shape;218;p50"/>
          <p:cNvSpPr txBox="1"/>
          <p:nvPr/>
        </p:nvSpPr>
        <p:spPr>
          <a:xfrm>
            <a:off x="959100" y="96600"/>
            <a:ext cx="7829100" cy="63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300" b="1" dirty="0">
                <a:latin typeface="Montserrat"/>
                <a:ea typeface="Montserrat"/>
                <a:cs typeface="Montserrat"/>
                <a:sym typeface="Montserrat"/>
              </a:rPr>
              <a:t>Agenda</a:t>
            </a:r>
            <a:endParaRPr sz="3300" b="1" dirty="0">
              <a:latin typeface="Montserrat"/>
              <a:ea typeface="Montserrat"/>
              <a:cs typeface="Montserrat"/>
              <a:sym typeface="Montserrat"/>
            </a:endParaRPr>
          </a:p>
        </p:txBody>
      </p:sp>
      <p:sp>
        <p:nvSpPr>
          <p:cNvPr id="219" name="Google Shape;219;p50"/>
          <p:cNvSpPr/>
          <p:nvPr/>
        </p:nvSpPr>
        <p:spPr>
          <a:xfrm>
            <a:off x="0" y="256350"/>
            <a:ext cx="959100" cy="319800"/>
          </a:xfrm>
          <a:prstGeom prst="homePlate">
            <a:avLst>
              <a:gd name="adj" fmla="val 50000"/>
            </a:avLst>
          </a:prstGeom>
          <a:solidFill>
            <a:srgbClr val="52C8EC"/>
          </a:solidFill>
          <a:ln w="9525" cap="flat" cmpd="sng">
            <a:solidFill>
              <a:srgbClr val="52C8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50"/>
          <p:cNvSpPr txBox="1"/>
          <p:nvPr/>
        </p:nvSpPr>
        <p:spPr>
          <a:xfrm>
            <a:off x="8500063" y="4718625"/>
            <a:ext cx="548700" cy="319800"/>
          </a:xfrm>
          <a:prstGeom prst="rect">
            <a:avLst/>
          </a:prstGeom>
          <a:noFill/>
          <a:ln>
            <a:noFill/>
          </a:ln>
        </p:spPr>
        <p:txBody>
          <a:bodyPr spcFirstLastPara="1" wrap="square" lIns="83825" tIns="83825" rIns="83825" bIns="83825" anchor="ctr" anchorCtr="0">
            <a:noAutofit/>
          </a:bodyPr>
          <a:lstStyle/>
          <a:p>
            <a:pPr marL="0" lvl="0" indent="0" algn="r" rtl="0">
              <a:spcBef>
                <a:spcPts val="0"/>
              </a:spcBef>
              <a:spcAft>
                <a:spcPts val="0"/>
              </a:spcAft>
              <a:buNone/>
            </a:pPr>
            <a:fld id="{00000000-1234-1234-1234-123412341234}" type="slidenum">
              <a:rPr lang="en" sz="1100">
                <a:solidFill>
                  <a:srgbClr val="9E9E9E"/>
                </a:solidFill>
                <a:latin typeface="Montserrat"/>
                <a:ea typeface="Montserrat"/>
                <a:cs typeface="Montserrat"/>
                <a:sym typeface="Montserrat"/>
              </a:rPr>
              <a:t>2</a:t>
            </a:fld>
            <a:endParaRPr sz="1100">
              <a:solidFill>
                <a:srgbClr val="9E9E9E"/>
              </a:solidFill>
              <a:latin typeface="Montserrat"/>
              <a:ea typeface="Montserrat"/>
              <a:cs typeface="Montserrat"/>
              <a:sym typeface="Montserrat"/>
            </a:endParaRPr>
          </a:p>
        </p:txBody>
      </p:sp>
      <p:sp>
        <p:nvSpPr>
          <p:cNvPr id="225" name="Google Shape;225;p50"/>
          <p:cNvSpPr txBox="1"/>
          <p:nvPr/>
        </p:nvSpPr>
        <p:spPr>
          <a:xfrm>
            <a:off x="5619174" y="4718625"/>
            <a:ext cx="3366600" cy="319800"/>
          </a:xfrm>
          <a:prstGeom prst="rect">
            <a:avLst/>
          </a:prstGeom>
          <a:noFill/>
          <a:ln>
            <a:noFill/>
          </a:ln>
        </p:spPr>
        <p:txBody>
          <a:bodyPr spcFirstLastPara="1" wrap="square" lIns="83825" tIns="83825" rIns="83825" bIns="83825" anchor="ctr" anchorCtr="0">
            <a:noAutofit/>
          </a:bodyPr>
          <a:lstStyle/>
          <a:p>
            <a:pPr marL="0" lvl="0" indent="0" algn="l" rtl="0">
              <a:spcBef>
                <a:spcPts val="0"/>
              </a:spcBef>
              <a:spcAft>
                <a:spcPts val="0"/>
              </a:spcAft>
              <a:buNone/>
            </a:pPr>
            <a:r>
              <a:rPr lang="en" sz="1100" dirty="0">
                <a:solidFill>
                  <a:srgbClr val="9E9E9E"/>
                </a:solidFill>
                <a:latin typeface="Montserrat"/>
                <a:ea typeface="Montserrat"/>
                <a:cs typeface="Montserrat"/>
                <a:sym typeface="Montserrat"/>
              </a:rPr>
              <a:t>Autobound, Inc.    </a:t>
            </a:r>
            <a:r>
              <a:rPr lang="en" sz="1100" dirty="0" err="1">
                <a:solidFill>
                  <a:srgbClr val="9E9E9E"/>
                </a:solidFill>
                <a:latin typeface="Montserrat"/>
                <a:ea typeface="Montserrat"/>
                <a:cs typeface="Montserrat"/>
                <a:sym typeface="Montserrat"/>
              </a:rPr>
              <a:t>sales@autobound.ai</a:t>
            </a:r>
            <a:endParaRPr sz="1100" dirty="0">
              <a:solidFill>
                <a:srgbClr val="9E9E9E"/>
              </a:solidFill>
              <a:latin typeface="Montserrat"/>
              <a:ea typeface="Montserrat"/>
              <a:cs typeface="Montserrat"/>
              <a:sym typeface="Montserrat"/>
            </a:endParaRPr>
          </a:p>
        </p:txBody>
      </p:sp>
    </p:spTree>
  </p:cSld>
  <p:clrMapOvr>
    <a:masterClrMapping/>
  </p:clrMapOvr>
  <mc:AlternateContent xmlns:mc="http://schemas.openxmlformats.org/markup-compatibility/2006">
    <mc:Choice xmlns:p14="http://schemas.microsoft.com/office/powerpoint/2010/main" Requires="p14">
      <p:transition spd="slow" p14:dur="2000" advTm="760"/>
    </mc:Choice>
    <mc:Fallback>
      <p:transition spd="slow" advTm="76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52"/>
          <p:cNvSpPr txBox="1"/>
          <p:nvPr/>
        </p:nvSpPr>
        <p:spPr>
          <a:xfrm>
            <a:off x="1126800" y="2581047"/>
            <a:ext cx="5813931" cy="512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700" dirty="0">
                <a:solidFill>
                  <a:schemeClr val="dk1"/>
                </a:solidFill>
                <a:latin typeface="Montserrat"/>
                <a:ea typeface="Montserrat"/>
                <a:cs typeface="Montserrat"/>
                <a:sym typeface="Montserrat"/>
              </a:rPr>
              <a:t>The tool was to include </a:t>
            </a:r>
            <a:r>
              <a:rPr lang="en-US" sz="1700" b="1" dirty="0">
                <a:solidFill>
                  <a:schemeClr val="dk1"/>
                </a:solidFill>
                <a:latin typeface="Montserrat"/>
                <a:ea typeface="Montserrat"/>
                <a:cs typeface="Montserrat"/>
                <a:sym typeface="Montserrat"/>
              </a:rPr>
              <a:t>entity extraction </a:t>
            </a:r>
            <a:r>
              <a:rPr lang="en-US" sz="1700" dirty="0">
                <a:solidFill>
                  <a:schemeClr val="dk1"/>
                </a:solidFill>
                <a:latin typeface="Montserrat"/>
                <a:ea typeface="Montserrat"/>
                <a:cs typeface="Montserrat"/>
                <a:sym typeface="Montserrat"/>
              </a:rPr>
              <a:t>and </a:t>
            </a:r>
            <a:r>
              <a:rPr lang="en-US" sz="1700" b="1" dirty="0">
                <a:solidFill>
                  <a:schemeClr val="dk1"/>
                </a:solidFill>
                <a:latin typeface="Montserrat"/>
                <a:ea typeface="Montserrat"/>
                <a:cs typeface="Montserrat"/>
                <a:sym typeface="Montserrat"/>
              </a:rPr>
              <a:t>sentiment analysis, keyword extraction</a:t>
            </a:r>
            <a:r>
              <a:rPr lang="en-US" sz="1700" dirty="0">
                <a:solidFill>
                  <a:schemeClr val="dk1"/>
                </a:solidFill>
                <a:latin typeface="Montserrat"/>
                <a:ea typeface="Montserrat"/>
                <a:cs typeface="Montserrat"/>
                <a:sym typeface="Montserrat"/>
              </a:rPr>
              <a:t> was also added</a:t>
            </a:r>
            <a:endParaRPr sz="1700" b="1" dirty="0">
              <a:solidFill>
                <a:schemeClr val="dk1"/>
              </a:solidFill>
              <a:latin typeface="Montserrat"/>
              <a:ea typeface="Montserrat"/>
              <a:cs typeface="Montserrat"/>
              <a:sym typeface="Montserrat"/>
            </a:endParaRPr>
          </a:p>
          <a:p>
            <a:pPr marL="0" lvl="0" indent="0" algn="l" rtl="0">
              <a:lnSpc>
                <a:spcPct val="150000"/>
              </a:lnSpc>
              <a:spcBef>
                <a:spcPts val="0"/>
              </a:spcBef>
              <a:spcAft>
                <a:spcPts val="0"/>
              </a:spcAft>
              <a:buNone/>
            </a:pPr>
            <a:endParaRPr sz="1700" dirty="0">
              <a:solidFill>
                <a:schemeClr val="dk1"/>
              </a:solidFill>
              <a:latin typeface="Montserrat"/>
              <a:ea typeface="Montserrat"/>
              <a:cs typeface="Montserrat"/>
              <a:sym typeface="Montserrat"/>
            </a:endParaRPr>
          </a:p>
        </p:txBody>
      </p:sp>
      <p:sp>
        <p:nvSpPr>
          <p:cNvPr id="264" name="Google Shape;264;p52"/>
          <p:cNvSpPr txBox="1"/>
          <p:nvPr/>
        </p:nvSpPr>
        <p:spPr>
          <a:xfrm>
            <a:off x="1126800" y="1035288"/>
            <a:ext cx="6626100" cy="548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700" dirty="0">
                <a:solidFill>
                  <a:schemeClr val="dk1"/>
                </a:solidFill>
                <a:latin typeface="Montserrat"/>
                <a:ea typeface="Montserrat"/>
                <a:cs typeface="Montserrat"/>
                <a:sym typeface="Montserrat"/>
              </a:rPr>
              <a:t>To recap, the objective of my primary project was to create a tool to help generate insights from email body and subject line text</a:t>
            </a:r>
            <a:endParaRPr sz="1700" b="1" dirty="0">
              <a:solidFill>
                <a:schemeClr val="dk1"/>
              </a:solidFill>
              <a:latin typeface="Montserrat"/>
              <a:ea typeface="Montserrat"/>
              <a:cs typeface="Montserrat"/>
              <a:sym typeface="Montserrat"/>
            </a:endParaRPr>
          </a:p>
        </p:txBody>
      </p:sp>
      <p:sp>
        <p:nvSpPr>
          <p:cNvPr id="266" name="Google Shape;266;p52"/>
          <p:cNvSpPr txBox="1"/>
          <p:nvPr/>
        </p:nvSpPr>
        <p:spPr>
          <a:xfrm>
            <a:off x="959100" y="76200"/>
            <a:ext cx="4819800" cy="63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b="1" dirty="0">
                <a:solidFill>
                  <a:schemeClr val="dk1"/>
                </a:solidFill>
                <a:latin typeface="Montserrat"/>
                <a:ea typeface="Montserrat"/>
                <a:cs typeface="Montserrat"/>
                <a:sym typeface="Montserrat"/>
              </a:rPr>
              <a:t>Project Objective</a:t>
            </a:r>
            <a:endParaRPr sz="3300" b="1" dirty="0">
              <a:latin typeface="Montserrat"/>
              <a:ea typeface="Montserrat"/>
              <a:cs typeface="Montserrat"/>
              <a:sym typeface="Montserrat"/>
            </a:endParaRPr>
          </a:p>
        </p:txBody>
      </p:sp>
      <p:sp>
        <p:nvSpPr>
          <p:cNvPr id="267" name="Google Shape;267;p52"/>
          <p:cNvSpPr/>
          <p:nvPr/>
        </p:nvSpPr>
        <p:spPr>
          <a:xfrm>
            <a:off x="0" y="256350"/>
            <a:ext cx="959100" cy="319800"/>
          </a:xfrm>
          <a:prstGeom prst="homePlate">
            <a:avLst>
              <a:gd name="adj" fmla="val 50000"/>
            </a:avLst>
          </a:prstGeom>
          <a:solidFill>
            <a:srgbClr val="52C8EC"/>
          </a:solidFill>
          <a:ln w="9525" cap="flat" cmpd="sng">
            <a:solidFill>
              <a:srgbClr val="52C8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2"/>
          <p:cNvSpPr txBox="1"/>
          <p:nvPr/>
        </p:nvSpPr>
        <p:spPr>
          <a:xfrm>
            <a:off x="1126800" y="4090806"/>
            <a:ext cx="7469100" cy="573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700" dirty="0">
                <a:solidFill>
                  <a:schemeClr val="dk1"/>
                </a:solidFill>
                <a:latin typeface="Montserrat"/>
                <a:ea typeface="Montserrat"/>
                <a:cs typeface="Montserrat"/>
                <a:sym typeface="Montserrat"/>
              </a:rPr>
              <a:t>Tool created using Python </a:t>
            </a:r>
            <a:r>
              <a:rPr lang="en-US" sz="1700" dirty="0" err="1">
                <a:solidFill>
                  <a:schemeClr val="dk1"/>
                </a:solidFill>
                <a:latin typeface="Montserrat"/>
                <a:ea typeface="Montserrat"/>
                <a:cs typeface="Montserrat"/>
                <a:sym typeface="Montserrat"/>
              </a:rPr>
              <a:t>Jupyter</a:t>
            </a:r>
            <a:r>
              <a:rPr lang="en-US" sz="1700" dirty="0">
                <a:solidFill>
                  <a:schemeClr val="dk1"/>
                </a:solidFill>
                <a:latin typeface="Montserrat"/>
                <a:ea typeface="Montserrat"/>
                <a:cs typeface="Montserrat"/>
                <a:sym typeface="Montserrat"/>
              </a:rPr>
              <a:t> Notebook</a:t>
            </a:r>
            <a:endParaRPr sz="1700" dirty="0">
              <a:solidFill>
                <a:schemeClr val="dk1"/>
              </a:solidFill>
              <a:latin typeface="Montserrat"/>
              <a:ea typeface="Montserrat"/>
              <a:cs typeface="Montserrat"/>
              <a:sym typeface="Montserrat"/>
            </a:endParaRPr>
          </a:p>
        </p:txBody>
      </p:sp>
      <p:sp>
        <p:nvSpPr>
          <p:cNvPr id="272" name="Google Shape;272;p52"/>
          <p:cNvSpPr txBox="1"/>
          <p:nvPr/>
        </p:nvSpPr>
        <p:spPr>
          <a:xfrm>
            <a:off x="8500063" y="4718625"/>
            <a:ext cx="548700" cy="319800"/>
          </a:xfrm>
          <a:prstGeom prst="rect">
            <a:avLst/>
          </a:prstGeom>
          <a:noFill/>
          <a:ln>
            <a:noFill/>
          </a:ln>
        </p:spPr>
        <p:txBody>
          <a:bodyPr spcFirstLastPara="1" wrap="square" lIns="83825" tIns="83825" rIns="83825" bIns="83825" anchor="ctr" anchorCtr="0">
            <a:noAutofit/>
          </a:bodyPr>
          <a:lstStyle/>
          <a:p>
            <a:pPr marL="0" lvl="0" indent="0" algn="r" rtl="0">
              <a:spcBef>
                <a:spcPts val="0"/>
              </a:spcBef>
              <a:spcAft>
                <a:spcPts val="0"/>
              </a:spcAft>
              <a:buNone/>
            </a:pPr>
            <a:fld id="{00000000-1234-1234-1234-123412341234}" type="slidenum">
              <a:rPr lang="en" sz="1100">
                <a:solidFill>
                  <a:srgbClr val="9E9E9E"/>
                </a:solidFill>
                <a:latin typeface="Montserrat"/>
                <a:ea typeface="Montserrat"/>
                <a:cs typeface="Montserrat"/>
                <a:sym typeface="Montserrat"/>
              </a:rPr>
              <a:t>3</a:t>
            </a:fld>
            <a:endParaRPr sz="1100">
              <a:solidFill>
                <a:srgbClr val="9E9E9E"/>
              </a:solidFill>
              <a:latin typeface="Montserrat"/>
              <a:ea typeface="Montserrat"/>
              <a:cs typeface="Montserrat"/>
              <a:sym typeface="Montserrat"/>
            </a:endParaRPr>
          </a:p>
        </p:txBody>
      </p:sp>
      <p:sp>
        <p:nvSpPr>
          <p:cNvPr id="273" name="Google Shape;273;p52"/>
          <p:cNvSpPr txBox="1"/>
          <p:nvPr/>
        </p:nvSpPr>
        <p:spPr>
          <a:xfrm>
            <a:off x="5619174" y="4718625"/>
            <a:ext cx="3366600" cy="319800"/>
          </a:xfrm>
          <a:prstGeom prst="rect">
            <a:avLst/>
          </a:prstGeom>
          <a:noFill/>
          <a:ln>
            <a:noFill/>
          </a:ln>
        </p:spPr>
        <p:txBody>
          <a:bodyPr spcFirstLastPara="1" wrap="square" lIns="83825" tIns="83825" rIns="83825" bIns="83825" anchor="ctr" anchorCtr="0">
            <a:noAutofit/>
          </a:bodyPr>
          <a:lstStyle/>
          <a:p>
            <a:pPr marL="0" lvl="0" indent="0" algn="l" rtl="0">
              <a:spcBef>
                <a:spcPts val="0"/>
              </a:spcBef>
              <a:spcAft>
                <a:spcPts val="0"/>
              </a:spcAft>
              <a:buNone/>
            </a:pPr>
            <a:r>
              <a:rPr lang="en" sz="1100" dirty="0">
                <a:solidFill>
                  <a:srgbClr val="9E9E9E"/>
                </a:solidFill>
                <a:latin typeface="Montserrat"/>
                <a:ea typeface="Montserrat"/>
                <a:cs typeface="Montserrat"/>
                <a:sym typeface="Montserrat"/>
              </a:rPr>
              <a:t>Autobound, Inc.    </a:t>
            </a:r>
            <a:r>
              <a:rPr lang="en" sz="1100" dirty="0" err="1">
                <a:solidFill>
                  <a:srgbClr val="9E9E9E"/>
                </a:solidFill>
                <a:latin typeface="Montserrat"/>
                <a:ea typeface="Montserrat"/>
                <a:cs typeface="Montserrat"/>
                <a:sym typeface="Montserrat"/>
              </a:rPr>
              <a:t>sales@autobound.ai</a:t>
            </a:r>
            <a:endParaRPr sz="1100" dirty="0">
              <a:solidFill>
                <a:srgbClr val="9E9E9E"/>
              </a:solidFill>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41D7D583-FE6B-4843-B023-4D70549D4B10}"/>
              </a:ext>
            </a:extLst>
          </p:cNvPr>
          <p:cNvPicPr>
            <a:picLocks noChangeAspect="1"/>
          </p:cNvPicPr>
          <p:nvPr/>
        </p:nvPicPr>
        <p:blipFill>
          <a:blip r:embed="rId3"/>
          <a:stretch>
            <a:fillRect/>
          </a:stretch>
        </p:blipFill>
        <p:spPr>
          <a:xfrm>
            <a:off x="6781193" y="2251950"/>
            <a:ext cx="2069240" cy="20692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4213"/>
    </mc:Choice>
    <mc:Fallback>
      <p:transition spd="slow" advTm="421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2" name="Google Shape;282;p53"/>
          <p:cNvSpPr txBox="1"/>
          <p:nvPr/>
        </p:nvSpPr>
        <p:spPr>
          <a:xfrm>
            <a:off x="959100" y="75025"/>
            <a:ext cx="81849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b="1" dirty="0">
                <a:solidFill>
                  <a:schemeClr val="dk1"/>
                </a:solidFill>
                <a:latin typeface="Montserrat"/>
                <a:ea typeface="Montserrat"/>
                <a:cs typeface="Montserrat"/>
                <a:sym typeface="Montserrat"/>
              </a:rPr>
              <a:t>Data Collection Process Review</a:t>
            </a:r>
            <a:endParaRPr sz="3200" b="1" dirty="0">
              <a:solidFill>
                <a:schemeClr val="dk1"/>
              </a:solidFill>
              <a:latin typeface="Montserrat"/>
              <a:ea typeface="Montserrat"/>
              <a:cs typeface="Montserrat"/>
              <a:sym typeface="Montserrat"/>
            </a:endParaRPr>
          </a:p>
        </p:txBody>
      </p:sp>
      <p:sp>
        <p:nvSpPr>
          <p:cNvPr id="283" name="Google Shape;283;p53"/>
          <p:cNvSpPr/>
          <p:nvPr/>
        </p:nvSpPr>
        <p:spPr>
          <a:xfrm>
            <a:off x="0" y="256350"/>
            <a:ext cx="959100" cy="319800"/>
          </a:xfrm>
          <a:prstGeom prst="homePlate">
            <a:avLst>
              <a:gd name="adj" fmla="val 50000"/>
            </a:avLst>
          </a:prstGeom>
          <a:solidFill>
            <a:srgbClr val="52C8EC"/>
          </a:solidFill>
          <a:ln w="9525" cap="flat" cmpd="sng">
            <a:solidFill>
              <a:srgbClr val="52C8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3"/>
          <p:cNvSpPr txBox="1"/>
          <p:nvPr/>
        </p:nvSpPr>
        <p:spPr>
          <a:xfrm>
            <a:off x="304375" y="788725"/>
            <a:ext cx="8562300" cy="572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900" b="1" dirty="0">
                <a:solidFill>
                  <a:schemeClr val="dk1"/>
                </a:solidFill>
                <a:latin typeface="Montserrat"/>
                <a:ea typeface="Montserrat"/>
                <a:cs typeface="Montserrat"/>
                <a:sym typeface="Montserrat"/>
              </a:rPr>
              <a:t>Data was retrieved from two sources:</a:t>
            </a:r>
            <a:endParaRPr sz="1900" dirty="0">
              <a:latin typeface="Montserrat"/>
              <a:ea typeface="Montserrat"/>
              <a:cs typeface="Montserrat"/>
              <a:sym typeface="Montserrat"/>
            </a:endParaRPr>
          </a:p>
        </p:txBody>
      </p:sp>
      <p:sp>
        <p:nvSpPr>
          <p:cNvPr id="285" name="Google Shape;285;p53"/>
          <p:cNvSpPr txBox="1"/>
          <p:nvPr/>
        </p:nvSpPr>
        <p:spPr>
          <a:xfrm>
            <a:off x="1409678" y="1416099"/>
            <a:ext cx="7090385" cy="3170350"/>
          </a:xfrm>
          <a:prstGeom prst="rect">
            <a:avLst/>
          </a:prstGeom>
          <a:noFill/>
          <a:ln>
            <a:noFill/>
          </a:ln>
        </p:spPr>
        <p:txBody>
          <a:bodyPr spcFirstLastPara="1" wrap="square" lIns="91425" tIns="91425" rIns="91425" bIns="91425" anchor="t" anchorCtr="0">
            <a:noAutofit/>
          </a:bodyPr>
          <a:lstStyle/>
          <a:p>
            <a:pPr marL="457200" lvl="0" indent="-457200" rtl="0">
              <a:lnSpc>
                <a:spcPct val="115000"/>
              </a:lnSpc>
              <a:spcBef>
                <a:spcPts val="0"/>
              </a:spcBef>
              <a:spcAft>
                <a:spcPts val="0"/>
              </a:spcAft>
              <a:buFont typeface="+mj-lt"/>
              <a:buAutoNum type="arabicPeriod"/>
            </a:pPr>
            <a:r>
              <a:rPr lang="en" sz="1600" i="1" dirty="0">
                <a:solidFill>
                  <a:schemeClr val="dk1"/>
                </a:solidFill>
                <a:latin typeface="Montserrat Light"/>
                <a:ea typeface="Montserrat Light"/>
                <a:cs typeface="Montserrat Light"/>
                <a:sym typeface="Montserrat Light"/>
              </a:rPr>
              <a:t>Autobound Internal Dataset</a:t>
            </a:r>
          </a:p>
          <a:p>
            <a:pPr lvl="6">
              <a:lnSpc>
                <a:spcPct val="115000"/>
              </a:lnSpc>
            </a:pPr>
            <a:endParaRPr lang="en" sz="1600" dirty="0">
              <a:solidFill>
                <a:schemeClr val="dk1"/>
              </a:solidFill>
              <a:latin typeface="Montserrat Light"/>
              <a:ea typeface="Montserrat Light"/>
              <a:cs typeface="Montserrat Light"/>
              <a:sym typeface="Montserrat Light"/>
            </a:endParaRPr>
          </a:p>
          <a:p>
            <a:pPr lvl="6">
              <a:lnSpc>
                <a:spcPct val="115000"/>
              </a:lnSpc>
            </a:pPr>
            <a:r>
              <a:rPr lang="en" sz="1600" dirty="0">
                <a:solidFill>
                  <a:schemeClr val="dk1"/>
                </a:solidFill>
                <a:latin typeface="Montserrat Light"/>
                <a:ea typeface="Montserrat Light"/>
                <a:cs typeface="Montserrat Light"/>
                <a:sym typeface="Montserrat Light"/>
              </a:rPr>
              <a:t>The internal dataset consisted of around 4,000 email messages.  These were used build out the framework of the Email Analysis Tool while external data was being collected</a:t>
            </a:r>
          </a:p>
          <a:p>
            <a:pPr lvl="5">
              <a:lnSpc>
                <a:spcPct val="115000"/>
              </a:lnSpc>
            </a:pPr>
            <a:endParaRPr lang="en" sz="1600" dirty="0">
              <a:solidFill>
                <a:schemeClr val="dk1"/>
              </a:solidFill>
              <a:latin typeface="Montserrat Light"/>
              <a:ea typeface="Montserrat Light"/>
              <a:cs typeface="Montserrat Light"/>
              <a:sym typeface="Montserrat Light"/>
            </a:endParaRPr>
          </a:p>
          <a:p>
            <a:pPr marL="457200" lvl="0" indent="-457200" rtl="0">
              <a:lnSpc>
                <a:spcPct val="115000"/>
              </a:lnSpc>
              <a:spcBef>
                <a:spcPts val="0"/>
              </a:spcBef>
              <a:spcAft>
                <a:spcPts val="0"/>
              </a:spcAft>
              <a:buFont typeface="+mj-lt"/>
              <a:buAutoNum type="arabicPeriod"/>
            </a:pPr>
            <a:r>
              <a:rPr lang="en" sz="1600" i="1" dirty="0">
                <a:solidFill>
                  <a:schemeClr val="dk1"/>
                </a:solidFill>
                <a:latin typeface="Montserrat Light"/>
                <a:ea typeface="Montserrat Light"/>
                <a:cs typeface="Montserrat Light"/>
                <a:sym typeface="Montserrat Light"/>
              </a:rPr>
              <a:t>Externally Generated Data </a:t>
            </a:r>
          </a:p>
          <a:p>
            <a:pPr lvl="0" rtl="0">
              <a:lnSpc>
                <a:spcPct val="115000"/>
              </a:lnSpc>
              <a:spcBef>
                <a:spcPts val="0"/>
              </a:spcBef>
              <a:spcAft>
                <a:spcPts val="0"/>
              </a:spcAft>
            </a:pPr>
            <a:endParaRPr lang="en-US" sz="1600" dirty="0">
              <a:solidFill>
                <a:schemeClr val="dk1"/>
              </a:solidFill>
              <a:latin typeface="Montserrat Light"/>
              <a:ea typeface="Montserrat Light"/>
              <a:cs typeface="Montserrat Light"/>
              <a:sym typeface="Montserrat Light"/>
            </a:endParaRPr>
          </a:p>
          <a:p>
            <a:pPr lvl="0" rtl="0">
              <a:lnSpc>
                <a:spcPct val="115000"/>
              </a:lnSpc>
              <a:spcBef>
                <a:spcPts val="0"/>
              </a:spcBef>
              <a:spcAft>
                <a:spcPts val="0"/>
              </a:spcAft>
            </a:pPr>
            <a:r>
              <a:rPr lang="en-US" sz="1600" dirty="0">
                <a:solidFill>
                  <a:schemeClr val="dk1"/>
                </a:solidFill>
                <a:latin typeface="Montserrat Light"/>
                <a:ea typeface="Montserrat Light"/>
                <a:cs typeface="Montserrat Light"/>
                <a:sym typeface="Montserrat Light"/>
              </a:rPr>
              <a:t>SQR’s were sent using a fictitious email account in order to generate context specific email examples.  Dataset was used to generate annotated training data from NER model training. </a:t>
            </a:r>
          </a:p>
        </p:txBody>
      </p:sp>
      <p:sp>
        <p:nvSpPr>
          <p:cNvPr id="291" name="Google Shape;291;p53"/>
          <p:cNvSpPr txBox="1"/>
          <p:nvPr/>
        </p:nvSpPr>
        <p:spPr>
          <a:xfrm>
            <a:off x="8500063" y="4718625"/>
            <a:ext cx="548700" cy="319800"/>
          </a:xfrm>
          <a:prstGeom prst="rect">
            <a:avLst/>
          </a:prstGeom>
          <a:noFill/>
          <a:ln>
            <a:noFill/>
          </a:ln>
        </p:spPr>
        <p:txBody>
          <a:bodyPr spcFirstLastPara="1" wrap="square" lIns="83825" tIns="83825" rIns="83825" bIns="83825" anchor="ctr" anchorCtr="0">
            <a:noAutofit/>
          </a:bodyPr>
          <a:lstStyle/>
          <a:p>
            <a:pPr marL="0" lvl="0" indent="0" algn="r" rtl="0">
              <a:spcBef>
                <a:spcPts val="0"/>
              </a:spcBef>
              <a:spcAft>
                <a:spcPts val="0"/>
              </a:spcAft>
              <a:buNone/>
            </a:pPr>
            <a:fld id="{00000000-1234-1234-1234-123412341234}" type="slidenum">
              <a:rPr lang="en" sz="1100">
                <a:solidFill>
                  <a:srgbClr val="9E9E9E"/>
                </a:solidFill>
                <a:latin typeface="Montserrat"/>
                <a:ea typeface="Montserrat"/>
                <a:cs typeface="Montserrat"/>
                <a:sym typeface="Montserrat"/>
              </a:rPr>
              <a:t>4</a:t>
            </a:fld>
            <a:endParaRPr sz="1100">
              <a:solidFill>
                <a:srgbClr val="9E9E9E"/>
              </a:solidFill>
              <a:latin typeface="Montserrat"/>
              <a:ea typeface="Montserrat"/>
              <a:cs typeface="Montserrat"/>
              <a:sym typeface="Montserrat"/>
            </a:endParaRPr>
          </a:p>
        </p:txBody>
      </p:sp>
      <p:sp>
        <p:nvSpPr>
          <p:cNvPr id="292" name="Google Shape;292;p53"/>
          <p:cNvSpPr txBox="1"/>
          <p:nvPr/>
        </p:nvSpPr>
        <p:spPr>
          <a:xfrm>
            <a:off x="5619174" y="4718625"/>
            <a:ext cx="3366600" cy="319800"/>
          </a:xfrm>
          <a:prstGeom prst="rect">
            <a:avLst/>
          </a:prstGeom>
          <a:noFill/>
          <a:ln>
            <a:noFill/>
          </a:ln>
        </p:spPr>
        <p:txBody>
          <a:bodyPr spcFirstLastPara="1" wrap="square" lIns="83825" tIns="83825" rIns="83825" bIns="83825" anchor="ctr" anchorCtr="0">
            <a:noAutofit/>
          </a:bodyPr>
          <a:lstStyle/>
          <a:p>
            <a:pPr marL="0" lvl="0" indent="0" algn="l" rtl="0">
              <a:spcBef>
                <a:spcPts val="0"/>
              </a:spcBef>
              <a:spcAft>
                <a:spcPts val="0"/>
              </a:spcAft>
              <a:buNone/>
            </a:pPr>
            <a:r>
              <a:rPr lang="en" sz="1100" dirty="0">
                <a:solidFill>
                  <a:srgbClr val="9E9E9E"/>
                </a:solidFill>
                <a:latin typeface="Montserrat"/>
                <a:ea typeface="Montserrat"/>
                <a:cs typeface="Montserrat"/>
                <a:sym typeface="Montserrat"/>
              </a:rPr>
              <a:t>Autobound, Inc.    </a:t>
            </a:r>
            <a:r>
              <a:rPr lang="en" sz="1100" dirty="0" err="1">
                <a:solidFill>
                  <a:srgbClr val="9E9E9E"/>
                </a:solidFill>
                <a:latin typeface="Montserrat"/>
                <a:ea typeface="Montserrat"/>
                <a:cs typeface="Montserrat"/>
                <a:sym typeface="Montserrat"/>
              </a:rPr>
              <a:t>sales@autobound.ai</a:t>
            </a:r>
            <a:endParaRPr sz="1100" dirty="0">
              <a:solidFill>
                <a:srgbClr val="9E9E9E"/>
              </a:solidFill>
              <a:latin typeface="Montserrat"/>
              <a:ea typeface="Montserrat"/>
              <a:cs typeface="Montserrat"/>
              <a:sym typeface="Montserrat"/>
            </a:endParaRPr>
          </a:p>
        </p:txBody>
      </p:sp>
    </p:spTree>
  </p:cSld>
  <p:clrMapOvr>
    <a:masterClrMapping/>
  </p:clrMapOvr>
  <mc:AlternateContent xmlns:mc="http://schemas.openxmlformats.org/markup-compatibility/2006">
    <mc:Choice xmlns:p14="http://schemas.microsoft.com/office/powerpoint/2010/main" Requires="p14">
      <p:transition spd="slow" p14:dur="2000" advTm="199"/>
    </mc:Choice>
    <mc:Fallback>
      <p:transition spd="slow" advTm="199"/>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262"/>
        <p:cNvGrpSpPr/>
        <p:nvPr/>
      </p:nvGrpSpPr>
      <p:grpSpPr>
        <a:xfrm>
          <a:off x="0" y="0"/>
          <a:ext cx="0" cy="0"/>
          <a:chOff x="0" y="0"/>
          <a:chExt cx="0" cy="0"/>
        </a:xfrm>
      </p:grpSpPr>
      <p:sp>
        <p:nvSpPr>
          <p:cNvPr id="263" name="Google Shape;263;p52"/>
          <p:cNvSpPr txBox="1"/>
          <p:nvPr/>
        </p:nvSpPr>
        <p:spPr>
          <a:xfrm>
            <a:off x="1126799" y="940526"/>
            <a:ext cx="3175235" cy="896983"/>
          </a:xfrm>
          <a:prstGeom prst="rect">
            <a:avLst/>
          </a:prstGeom>
          <a:noFill/>
          <a:ln>
            <a:noFill/>
          </a:ln>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Wingdings" pitchFamily="2" charset="2"/>
              <a:buChar char="Ø"/>
            </a:pPr>
            <a:r>
              <a:rPr lang="en-US" sz="1200" dirty="0">
                <a:solidFill>
                  <a:schemeClr val="dk1"/>
                </a:solidFill>
                <a:latin typeface="Montserrat"/>
                <a:ea typeface="Montserrat"/>
                <a:cs typeface="Montserrat"/>
                <a:sym typeface="Montserrat"/>
              </a:rPr>
              <a:t>Additional Features were identified through data exploration as bring exceedingly common</a:t>
            </a:r>
          </a:p>
          <a:p>
            <a:pPr marL="285750" lvl="0" indent="-285750" algn="l" rtl="0">
              <a:lnSpc>
                <a:spcPct val="150000"/>
              </a:lnSpc>
              <a:spcBef>
                <a:spcPts val="0"/>
              </a:spcBef>
              <a:spcAft>
                <a:spcPts val="0"/>
              </a:spcAft>
              <a:buFont typeface="Wingdings" pitchFamily="2" charset="2"/>
              <a:buChar char="Ø"/>
            </a:pPr>
            <a:endParaRPr lang="en-US" sz="1200" dirty="0">
              <a:solidFill>
                <a:schemeClr val="dk1"/>
              </a:solidFill>
              <a:latin typeface="Montserrat"/>
              <a:ea typeface="Montserrat"/>
              <a:cs typeface="Montserrat"/>
              <a:sym typeface="Montserrat"/>
            </a:endParaRPr>
          </a:p>
          <a:p>
            <a:pPr lvl="0" algn="l" rtl="0">
              <a:lnSpc>
                <a:spcPct val="150000"/>
              </a:lnSpc>
              <a:spcBef>
                <a:spcPts val="0"/>
              </a:spcBef>
              <a:spcAft>
                <a:spcPts val="0"/>
              </a:spcAft>
            </a:pPr>
            <a:endParaRPr lang="en-US" sz="1700" dirty="0">
              <a:solidFill>
                <a:schemeClr val="dk1"/>
              </a:solidFill>
              <a:latin typeface="Montserrat"/>
              <a:ea typeface="Montserrat"/>
              <a:cs typeface="Montserrat"/>
              <a:sym typeface="Montserrat"/>
            </a:endParaRPr>
          </a:p>
        </p:txBody>
      </p:sp>
      <p:sp>
        <p:nvSpPr>
          <p:cNvPr id="266" name="Google Shape;266;p52"/>
          <p:cNvSpPr txBox="1"/>
          <p:nvPr/>
        </p:nvSpPr>
        <p:spPr>
          <a:xfrm>
            <a:off x="959100" y="76200"/>
            <a:ext cx="4819800" cy="63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b="1" dirty="0">
                <a:solidFill>
                  <a:schemeClr val="dk1"/>
                </a:solidFill>
                <a:latin typeface="Montserrat"/>
                <a:ea typeface="Montserrat"/>
                <a:cs typeface="Montserrat"/>
                <a:sym typeface="Montserrat"/>
              </a:rPr>
              <a:t>Feature Generation</a:t>
            </a:r>
            <a:endParaRPr sz="3300" b="1" dirty="0">
              <a:latin typeface="Montserrat"/>
              <a:ea typeface="Montserrat"/>
              <a:cs typeface="Montserrat"/>
              <a:sym typeface="Montserrat"/>
            </a:endParaRPr>
          </a:p>
        </p:txBody>
      </p:sp>
      <p:sp>
        <p:nvSpPr>
          <p:cNvPr id="267" name="Google Shape;267;p52"/>
          <p:cNvSpPr/>
          <p:nvPr/>
        </p:nvSpPr>
        <p:spPr>
          <a:xfrm>
            <a:off x="0" y="256350"/>
            <a:ext cx="959100" cy="319800"/>
          </a:xfrm>
          <a:prstGeom prst="homePlate">
            <a:avLst>
              <a:gd name="adj" fmla="val 50000"/>
            </a:avLst>
          </a:prstGeom>
          <a:solidFill>
            <a:srgbClr val="52C8EC"/>
          </a:solidFill>
          <a:ln w="9525" cap="flat" cmpd="sng">
            <a:solidFill>
              <a:srgbClr val="52C8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2"/>
          <p:cNvSpPr txBox="1"/>
          <p:nvPr/>
        </p:nvSpPr>
        <p:spPr>
          <a:xfrm>
            <a:off x="8500063" y="4718625"/>
            <a:ext cx="548700" cy="319800"/>
          </a:xfrm>
          <a:prstGeom prst="rect">
            <a:avLst/>
          </a:prstGeom>
          <a:noFill/>
          <a:ln>
            <a:noFill/>
          </a:ln>
        </p:spPr>
        <p:txBody>
          <a:bodyPr spcFirstLastPara="1" wrap="square" lIns="83825" tIns="83825" rIns="83825" bIns="83825" anchor="ctr" anchorCtr="0">
            <a:noAutofit/>
          </a:bodyPr>
          <a:lstStyle/>
          <a:p>
            <a:pPr marL="0" lvl="0" indent="0" algn="r" rtl="0">
              <a:spcBef>
                <a:spcPts val="0"/>
              </a:spcBef>
              <a:spcAft>
                <a:spcPts val="0"/>
              </a:spcAft>
              <a:buNone/>
            </a:pPr>
            <a:fld id="{00000000-1234-1234-1234-123412341234}" type="slidenum">
              <a:rPr lang="en" sz="1100">
                <a:solidFill>
                  <a:srgbClr val="9E9E9E"/>
                </a:solidFill>
                <a:latin typeface="Montserrat"/>
                <a:ea typeface="Montserrat"/>
                <a:cs typeface="Montserrat"/>
                <a:sym typeface="Montserrat"/>
              </a:rPr>
              <a:t>5</a:t>
            </a:fld>
            <a:endParaRPr sz="1100">
              <a:solidFill>
                <a:srgbClr val="9E9E9E"/>
              </a:solidFill>
              <a:latin typeface="Montserrat"/>
              <a:ea typeface="Montserrat"/>
              <a:cs typeface="Montserrat"/>
              <a:sym typeface="Montserrat"/>
            </a:endParaRPr>
          </a:p>
        </p:txBody>
      </p:sp>
      <p:sp>
        <p:nvSpPr>
          <p:cNvPr id="273" name="Google Shape;273;p52"/>
          <p:cNvSpPr txBox="1"/>
          <p:nvPr/>
        </p:nvSpPr>
        <p:spPr>
          <a:xfrm>
            <a:off x="5619174" y="4718625"/>
            <a:ext cx="3366600" cy="319800"/>
          </a:xfrm>
          <a:prstGeom prst="rect">
            <a:avLst/>
          </a:prstGeom>
          <a:noFill/>
          <a:ln>
            <a:noFill/>
          </a:ln>
        </p:spPr>
        <p:txBody>
          <a:bodyPr spcFirstLastPara="1" wrap="square" lIns="83825" tIns="83825" rIns="83825" bIns="83825" anchor="ctr" anchorCtr="0">
            <a:noAutofit/>
          </a:bodyPr>
          <a:lstStyle/>
          <a:p>
            <a:pPr marL="0" lvl="0" indent="0" algn="l" rtl="0">
              <a:spcBef>
                <a:spcPts val="0"/>
              </a:spcBef>
              <a:spcAft>
                <a:spcPts val="0"/>
              </a:spcAft>
              <a:buNone/>
            </a:pPr>
            <a:r>
              <a:rPr lang="en" sz="1100" dirty="0">
                <a:solidFill>
                  <a:srgbClr val="9E9E9E"/>
                </a:solidFill>
                <a:latin typeface="Montserrat"/>
                <a:ea typeface="Montserrat"/>
                <a:cs typeface="Montserrat"/>
                <a:sym typeface="Montserrat"/>
              </a:rPr>
              <a:t>Autobound, Inc.    </a:t>
            </a:r>
            <a:r>
              <a:rPr lang="en" sz="1100" dirty="0" err="1">
                <a:solidFill>
                  <a:srgbClr val="9E9E9E"/>
                </a:solidFill>
                <a:latin typeface="Montserrat"/>
                <a:ea typeface="Montserrat"/>
                <a:cs typeface="Montserrat"/>
                <a:sym typeface="Montserrat"/>
              </a:rPr>
              <a:t>sales@autobound.ai</a:t>
            </a:r>
            <a:endParaRPr sz="1100" dirty="0">
              <a:solidFill>
                <a:srgbClr val="9E9E9E"/>
              </a:solidFill>
              <a:latin typeface="Montserrat"/>
              <a:ea typeface="Montserrat"/>
              <a:cs typeface="Montserrat"/>
              <a:sym typeface="Montserrat"/>
            </a:endParaRPr>
          </a:p>
        </p:txBody>
      </p:sp>
      <p:pic>
        <p:nvPicPr>
          <p:cNvPr id="4" name="Picture 3" descr="A picture containing comb&#10;&#10;Description automatically generated">
            <a:extLst>
              <a:ext uri="{FF2B5EF4-FFF2-40B4-BE49-F238E27FC236}">
                <a16:creationId xmlns:a16="http://schemas.microsoft.com/office/drawing/2014/main" id="{752D52FA-F010-7143-AD5C-B243C9102412}"/>
              </a:ext>
            </a:extLst>
          </p:cNvPr>
          <p:cNvPicPr>
            <a:picLocks noChangeAspect="1"/>
          </p:cNvPicPr>
          <p:nvPr/>
        </p:nvPicPr>
        <p:blipFill>
          <a:blip r:embed="rId3"/>
          <a:stretch>
            <a:fillRect/>
          </a:stretch>
        </p:blipFill>
        <p:spPr>
          <a:xfrm>
            <a:off x="1889760" y="1837509"/>
            <a:ext cx="6844937" cy="3021874"/>
          </a:xfrm>
          <a:prstGeom prst="rect">
            <a:avLst/>
          </a:prstGeom>
        </p:spPr>
      </p:pic>
      <p:sp>
        <p:nvSpPr>
          <p:cNvPr id="10" name="Google Shape;263;p52">
            <a:extLst>
              <a:ext uri="{FF2B5EF4-FFF2-40B4-BE49-F238E27FC236}">
                <a16:creationId xmlns:a16="http://schemas.microsoft.com/office/drawing/2014/main" id="{18DA4812-0CAB-0C48-984E-F6A9A052C8EE}"/>
              </a:ext>
            </a:extLst>
          </p:cNvPr>
          <p:cNvSpPr txBox="1"/>
          <p:nvPr/>
        </p:nvSpPr>
        <p:spPr>
          <a:xfrm>
            <a:off x="4302034" y="858816"/>
            <a:ext cx="4432663" cy="872794"/>
          </a:xfrm>
          <a:prstGeom prst="rect">
            <a:avLst/>
          </a:prstGeom>
          <a:noFill/>
          <a:ln>
            <a:noFill/>
          </a:ln>
        </p:spPr>
        <p:txBody>
          <a:bodyPr spcFirstLastPara="1" wrap="square" lIns="91425" tIns="91425" rIns="91425" bIns="91425" anchor="t" anchorCtr="0">
            <a:noAutofit/>
          </a:bodyPr>
          <a:lstStyle/>
          <a:p>
            <a:pPr marL="285750" lvl="0" indent="-285750">
              <a:lnSpc>
                <a:spcPct val="150000"/>
              </a:lnSpc>
              <a:buFont typeface="Wingdings" pitchFamily="2" charset="2"/>
              <a:buChar char="Ø"/>
            </a:pPr>
            <a:r>
              <a:rPr lang="en-US" sz="1200" dirty="0">
                <a:solidFill>
                  <a:schemeClr val="dk1"/>
                </a:solidFill>
                <a:latin typeface="Montserrat"/>
                <a:ea typeface="Montserrat"/>
                <a:cs typeface="Montserrat"/>
                <a:sym typeface="Montserrat"/>
              </a:rPr>
              <a:t>These terms were included in NER training to identify “stale” of “overused” features that could potentially make an email sound “spammy”</a:t>
            </a:r>
          </a:p>
          <a:p>
            <a:pPr marL="285750" lvl="0" indent="-285750" algn="l" rtl="0">
              <a:lnSpc>
                <a:spcPct val="150000"/>
              </a:lnSpc>
              <a:spcBef>
                <a:spcPts val="0"/>
              </a:spcBef>
              <a:spcAft>
                <a:spcPts val="0"/>
              </a:spcAft>
              <a:buFont typeface="Wingdings" pitchFamily="2" charset="2"/>
              <a:buChar char="Ø"/>
            </a:pPr>
            <a:endParaRPr lang="en-US" sz="1200" dirty="0">
              <a:solidFill>
                <a:schemeClr val="dk1"/>
              </a:solidFill>
              <a:latin typeface="Montserrat"/>
              <a:ea typeface="Montserrat"/>
              <a:cs typeface="Montserrat"/>
              <a:sym typeface="Montserrat"/>
            </a:endParaRPr>
          </a:p>
          <a:p>
            <a:pPr lvl="0" algn="l" rtl="0">
              <a:lnSpc>
                <a:spcPct val="150000"/>
              </a:lnSpc>
              <a:spcBef>
                <a:spcPts val="0"/>
              </a:spcBef>
              <a:spcAft>
                <a:spcPts val="0"/>
              </a:spcAft>
            </a:pPr>
            <a:endParaRPr lang="en-US" sz="1700" dirty="0">
              <a:solidFill>
                <a:schemeClr val="dk1"/>
              </a:solidFill>
              <a:latin typeface="Montserrat"/>
              <a:ea typeface="Montserrat"/>
              <a:cs typeface="Montserrat"/>
              <a:sym typeface="Montserrat"/>
            </a:endParaRPr>
          </a:p>
        </p:txBody>
      </p:sp>
      <p:sp>
        <p:nvSpPr>
          <p:cNvPr id="5" name="TextBox 4">
            <a:extLst>
              <a:ext uri="{FF2B5EF4-FFF2-40B4-BE49-F238E27FC236}">
                <a16:creationId xmlns:a16="http://schemas.microsoft.com/office/drawing/2014/main" id="{469ACD51-9658-9541-BB55-F4FA1FB0BEBB}"/>
              </a:ext>
            </a:extLst>
          </p:cNvPr>
          <p:cNvSpPr txBox="1"/>
          <p:nvPr/>
        </p:nvSpPr>
        <p:spPr>
          <a:xfrm>
            <a:off x="1158240" y="3048000"/>
            <a:ext cx="184731" cy="307777"/>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696A8B12-E04A-C745-A635-93BFDB7B1C49}"/>
              </a:ext>
            </a:extLst>
          </p:cNvPr>
          <p:cNvSpPr txBox="1"/>
          <p:nvPr/>
        </p:nvSpPr>
        <p:spPr>
          <a:xfrm>
            <a:off x="809897" y="2455817"/>
            <a:ext cx="184731" cy="307777"/>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8D97C2A8-334D-9B44-8FF3-2E5819E0F6BA}"/>
              </a:ext>
            </a:extLst>
          </p:cNvPr>
          <p:cNvSpPr txBox="1"/>
          <p:nvPr/>
        </p:nvSpPr>
        <p:spPr>
          <a:xfrm>
            <a:off x="809897" y="2215533"/>
            <a:ext cx="1018344" cy="307777"/>
          </a:xfrm>
          <a:prstGeom prst="rect">
            <a:avLst/>
          </a:prstGeom>
          <a:noFill/>
        </p:spPr>
        <p:txBody>
          <a:bodyPr wrap="square" rtlCol="0">
            <a:spAutoFit/>
          </a:bodyPr>
          <a:lstStyle/>
          <a:p>
            <a:r>
              <a:rPr lang="en-US" dirty="0"/>
              <a:t>“</a:t>
            </a:r>
            <a:r>
              <a:rPr lang="en-US" dirty="0" err="1"/>
              <a:t>covid</a:t>
            </a:r>
            <a:r>
              <a:rPr lang="en-US" dirty="0"/>
              <a:t> 19”</a:t>
            </a:r>
          </a:p>
        </p:txBody>
      </p:sp>
      <p:cxnSp>
        <p:nvCxnSpPr>
          <p:cNvPr id="15" name="Straight Arrow Connector 14">
            <a:extLst>
              <a:ext uri="{FF2B5EF4-FFF2-40B4-BE49-F238E27FC236}">
                <a16:creationId xmlns:a16="http://schemas.microsoft.com/office/drawing/2014/main" id="{F0C408FB-55C4-0C47-93E7-AA4AF8B5D369}"/>
              </a:ext>
            </a:extLst>
          </p:cNvPr>
          <p:cNvCxnSpPr>
            <a:cxnSpLocks/>
          </p:cNvCxnSpPr>
          <p:nvPr/>
        </p:nvCxnSpPr>
        <p:spPr>
          <a:xfrm>
            <a:off x="1741714" y="2386149"/>
            <a:ext cx="6618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2D54CDF-047A-3A4A-8F00-B83BAD244F20}"/>
              </a:ext>
            </a:extLst>
          </p:cNvPr>
          <p:cNvCxnSpPr>
            <a:cxnSpLocks/>
          </p:cNvCxnSpPr>
          <p:nvPr/>
        </p:nvCxnSpPr>
        <p:spPr>
          <a:xfrm>
            <a:off x="1741714" y="2650385"/>
            <a:ext cx="5529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CFE325F-EBD2-2C43-877A-56555D2BF798}"/>
              </a:ext>
            </a:extLst>
          </p:cNvPr>
          <p:cNvCxnSpPr>
            <a:cxnSpLocks/>
          </p:cNvCxnSpPr>
          <p:nvPr/>
        </p:nvCxnSpPr>
        <p:spPr>
          <a:xfrm>
            <a:off x="1741714" y="4805757"/>
            <a:ext cx="6618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ACDAABF6-3E4D-FF4A-BD7D-7C5197075B96}"/>
              </a:ext>
            </a:extLst>
          </p:cNvPr>
          <p:cNvSpPr txBox="1"/>
          <p:nvPr/>
        </p:nvSpPr>
        <p:spPr>
          <a:xfrm>
            <a:off x="322217" y="2501539"/>
            <a:ext cx="1567543" cy="307777"/>
          </a:xfrm>
          <a:prstGeom prst="rect">
            <a:avLst/>
          </a:prstGeom>
          <a:noFill/>
        </p:spPr>
        <p:txBody>
          <a:bodyPr wrap="square" rtlCol="0">
            <a:spAutoFit/>
          </a:bodyPr>
          <a:lstStyle/>
          <a:p>
            <a:r>
              <a:rPr lang="en-US" dirty="0"/>
              <a:t>“looking forward”</a:t>
            </a:r>
          </a:p>
        </p:txBody>
      </p:sp>
      <p:sp>
        <p:nvSpPr>
          <p:cNvPr id="32" name="TextBox 31">
            <a:extLst>
              <a:ext uri="{FF2B5EF4-FFF2-40B4-BE49-F238E27FC236}">
                <a16:creationId xmlns:a16="http://schemas.microsoft.com/office/drawing/2014/main" id="{B142B547-AE54-BF43-AA9D-4AF1D46B2A4A}"/>
              </a:ext>
            </a:extLst>
          </p:cNvPr>
          <p:cNvSpPr txBox="1"/>
          <p:nvPr/>
        </p:nvSpPr>
        <p:spPr>
          <a:xfrm>
            <a:off x="809897" y="4651868"/>
            <a:ext cx="1018344" cy="307777"/>
          </a:xfrm>
          <a:prstGeom prst="rect">
            <a:avLst/>
          </a:prstGeom>
          <a:noFill/>
        </p:spPr>
        <p:txBody>
          <a:bodyPr wrap="square" rtlCol="0">
            <a:spAutoFit/>
          </a:bodyPr>
          <a:lstStyle/>
          <a:p>
            <a:r>
              <a:rPr lang="en-US" dirty="0"/>
              <a:t>“feel free”</a:t>
            </a:r>
          </a:p>
        </p:txBody>
      </p:sp>
      <p:sp>
        <p:nvSpPr>
          <p:cNvPr id="24" name="TextBox 23">
            <a:extLst>
              <a:ext uri="{FF2B5EF4-FFF2-40B4-BE49-F238E27FC236}">
                <a16:creationId xmlns:a16="http://schemas.microsoft.com/office/drawing/2014/main" id="{843AD283-FC17-CF46-A272-66E471969669}"/>
              </a:ext>
            </a:extLst>
          </p:cNvPr>
          <p:cNvSpPr txBox="1"/>
          <p:nvPr/>
        </p:nvSpPr>
        <p:spPr>
          <a:xfrm>
            <a:off x="4752754" y="2934789"/>
            <a:ext cx="3981944" cy="954107"/>
          </a:xfrm>
          <a:prstGeom prst="rect">
            <a:avLst/>
          </a:prstGeom>
          <a:solidFill>
            <a:srgbClr val="00B0F0">
              <a:alpha val="47000"/>
            </a:srgbClr>
          </a:solidFill>
        </p:spPr>
        <p:txBody>
          <a:bodyPr wrap="square" rtlCol="0">
            <a:spAutoFit/>
          </a:bodyPr>
          <a:lstStyle/>
          <a:p>
            <a:r>
              <a:rPr lang="en-US" dirty="0"/>
              <a:t>These three features stood out above the noise as having event relevance (COVID 19), as well as, ”stale” or “overused” words (“looking forward”, ”feel free”)</a:t>
            </a:r>
          </a:p>
        </p:txBody>
      </p:sp>
    </p:spTree>
    <p:extLst>
      <p:ext uri="{BB962C8B-B14F-4D97-AF65-F5344CB8AC3E}">
        <p14:creationId xmlns:p14="http://schemas.microsoft.com/office/powerpoint/2010/main" val="1643673594"/>
      </p:ext>
    </p:extLst>
  </p:cSld>
  <p:clrMapOvr>
    <a:masterClrMapping/>
  </p:clrMapOvr>
  <mc:AlternateContent xmlns:mc="http://schemas.openxmlformats.org/markup-compatibility/2006">
    <mc:Choice xmlns:p14="http://schemas.microsoft.com/office/powerpoint/2010/main" Requires="p14">
      <p:transition spd="slow" p14:dur="2000" advTm="95218"/>
    </mc:Choice>
    <mc:Fallback>
      <p:transition spd="slow" advTm="9521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5"/>
          <p:cNvSpPr txBox="1"/>
          <p:nvPr/>
        </p:nvSpPr>
        <p:spPr>
          <a:xfrm>
            <a:off x="959100" y="129900"/>
            <a:ext cx="84903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b="1" dirty="0">
                <a:solidFill>
                  <a:schemeClr val="dk1"/>
                </a:solidFill>
                <a:latin typeface="Montserrat"/>
                <a:ea typeface="Montserrat"/>
                <a:cs typeface="Montserrat"/>
                <a:sym typeface="Montserrat"/>
              </a:rPr>
              <a:t>Email Analysis Tool Overview</a:t>
            </a:r>
            <a:endParaRPr sz="2500" b="1" dirty="0">
              <a:solidFill>
                <a:schemeClr val="dk1"/>
              </a:solidFill>
              <a:latin typeface="Montserrat"/>
              <a:ea typeface="Montserrat"/>
              <a:cs typeface="Montserrat"/>
              <a:sym typeface="Montserrat"/>
            </a:endParaRPr>
          </a:p>
        </p:txBody>
      </p:sp>
      <p:sp>
        <p:nvSpPr>
          <p:cNvPr id="315" name="Google Shape;315;p55"/>
          <p:cNvSpPr/>
          <p:nvPr/>
        </p:nvSpPr>
        <p:spPr>
          <a:xfrm>
            <a:off x="0" y="256350"/>
            <a:ext cx="959100" cy="319800"/>
          </a:xfrm>
          <a:prstGeom prst="homePlate">
            <a:avLst>
              <a:gd name="adj" fmla="val 50000"/>
            </a:avLst>
          </a:prstGeom>
          <a:solidFill>
            <a:srgbClr val="52C8EC"/>
          </a:solidFill>
          <a:ln w="9525" cap="flat" cmpd="sng">
            <a:solidFill>
              <a:srgbClr val="52C8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5"/>
          <p:cNvSpPr txBox="1"/>
          <p:nvPr/>
        </p:nvSpPr>
        <p:spPr>
          <a:xfrm>
            <a:off x="5867300" y="1588313"/>
            <a:ext cx="3183600" cy="52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latin typeface="Montserrat"/>
              <a:ea typeface="Montserrat"/>
              <a:cs typeface="Montserrat"/>
              <a:sym typeface="Montserrat"/>
            </a:endParaRPr>
          </a:p>
        </p:txBody>
      </p:sp>
      <p:sp>
        <p:nvSpPr>
          <p:cNvPr id="318" name="Google Shape;318;p55"/>
          <p:cNvSpPr txBox="1"/>
          <p:nvPr/>
        </p:nvSpPr>
        <p:spPr>
          <a:xfrm>
            <a:off x="3258671" y="4597734"/>
            <a:ext cx="3160670" cy="31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i="1" dirty="0">
                <a:solidFill>
                  <a:srgbClr val="4CC8EE"/>
                </a:solidFill>
                <a:latin typeface="Montserrat"/>
                <a:ea typeface="Montserrat"/>
                <a:cs typeface="Montserrat"/>
                <a:sym typeface="Montserrat"/>
              </a:rPr>
              <a:t>Named Entity Recognition</a:t>
            </a:r>
            <a:endParaRPr b="1" i="1" dirty="0">
              <a:solidFill>
                <a:srgbClr val="4CC8EE"/>
              </a:solidFill>
              <a:latin typeface="Montserrat"/>
              <a:ea typeface="Montserrat"/>
              <a:cs typeface="Montserrat"/>
              <a:sym typeface="Montserrat"/>
            </a:endParaRPr>
          </a:p>
        </p:txBody>
      </p:sp>
      <p:sp>
        <p:nvSpPr>
          <p:cNvPr id="319" name="Google Shape;319;p55"/>
          <p:cNvSpPr txBox="1"/>
          <p:nvPr/>
        </p:nvSpPr>
        <p:spPr>
          <a:xfrm>
            <a:off x="6894864" y="1061103"/>
            <a:ext cx="2002536" cy="27699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i="1" dirty="0">
                <a:solidFill>
                  <a:srgbClr val="4CC8EE"/>
                </a:solidFill>
                <a:latin typeface="Montserrat"/>
                <a:ea typeface="Montserrat"/>
                <a:cs typeface="Montserrat"/>
                <a:sym typeface="Montserrat"/>
              </a:rPr>
              <a:t>Sentiment Analysis</a:t>
            </a:r>
            <a:endParaRPr b="1" i="1" dirty="0">
              <a:solidFill>
                <a:srgbClr val="4CC8EE"/>
              </a:solidFill>
              <a:latin typeface="Montserrat"/>
              <a:ea typeface="Montserrat"/>
              <a:cs typeface="Montserrat"/>
              <a:sym typeface="Montserrat"/>
            </a:endParaRPr>
          </a:p>
        </p:txBody>
      </p:sp>
      <p:sp>
        <p:nvSpPr>
          <p:cNvPr id="321" name="Google Shape;321;p55"/>
          <p:cNvSpPr txBox="1"/>
          <p:nvPr/>
        </p:nvSpPr>
        <p:spPr>
          <a:xfrm>
            <a:off x="158430" y="1036716"/>
            <a:ext cx="2760000" cy="32572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i="1" dirty="0">
                <a:solidFill>
                  <a:srgbClr val="4CC8EE"/>
                </a:solidFill>
                <a:latin typeface="Montserrat"/>
                <a:ea typeface="Montserrat"/>
                <a:cs typeface="Montserrat"/>
                <a:sym typeface="Montserrat"/>
              </a:rPr>
              <a:t>Keyword Extraction</a:t>
            </a:r>
            <a:endParaRPr b="1" i="1" dirty="0">
              <a:solidFill>
                <a:srgbClr val="4CC8EE"/>
              </a:solidFill>
              <a:latin typeface="Montserrat"/>
              <a:ea typeface="Montserrat"/>
              <a:cs typeface="Montserrat"/>
              <a:sym typeface="Montserrat"/>
            </a:endParaRPr>
          </a:p>
        </p:txBody>
      </p:sp>
      <p:sp>
        <p:nvSpPr>
          <p:cNvPr id="325" name="Google Shape;325;p55"/>
          <p:cNvSpPr txBox="1"/>
          <p:nvPr/>
        </p:nvSpPr>
        <p:spPr>
          <a:xfrm>
            <a:off x="8500063" y="4718625"/>
            <a:ext cx="548700" cy="319800"/>
          </a:xfrm>
          <a:prstGeom prst="rect">
            <a:avLst/>
          </a:prstGeom>
          <a:noFill/>
          <a:ln>
            <a:noFill/>
          </a:ln>
        </p:spPr>
        <p:txBody>
          <a:bodyPr spcFirstLastPara="1" wrap="square" lIns="83825" tIns="83825" rIns="83825" bIns="83825" anchor="ctr" anchorCtr="0">
            <a:noAutofit/>
          </a:bodyPr>
          <a:lstStyle/>
          <a:p>
            <a:pPr marL="0" lvl="0" indent="0" algn="r" rtl="0">
              <a:spcBef>
                <a:spcPts val="0"/>
              </a:spcBef>
              <a:spcAft>
                <a:spcPts val="0"/>
              </a:spcAft>
              <a:buNone/>
            </a:pPr>
            <a:fld id="{00000000-1234-1234-1234-123412341234}" type="slidenum">
              <a:rPr lang="en" sz="1100">
                <a:solidFill>
                  <a:srgbClr val="9E9E9E"/>
                </a:solidFill>
                <a:latin typeface="Montserrat"/>
                <a:ea typeface="Montserrat"/>
                <a:cs typeface="Montserrat"/>
                <a:sym typeface="Montserrat"/>
              </a:rPr>
              <a:t>6</a:t>
            </a:fld>
            <a:endParaRPr sz="1100">
              <a:solidFill>
                <a:srgbClr val="9E9E9E"/>
              </a:solidFill>
              <a:latin typeface="Montserrat"/>
              <a:ea typeface="Montserrat"/>
              <a:cs typeface="Montserrat"/>
              <a:sym typeface="Montserrat"/>
            </a:endParaRPr>
          </a:p>
        </p:txBody>
      </p:sp>
      <p:sp>
        <p:nvSpPr>
          <p:cNvPr id="326" name="Google Shape;326;p55"/>
          <p:cNvSpPr txBox="1"/>
          <p:nvPr/>
        </p:nvSpPr>
        <p:spPr>
          <a:xfrm>
            <a:off x="5867300" y="4718625"/>
            <a:ext cx="3118474" cy="319800"/>
          </a:xfrm>
          <a:prstGeom prst="rect">
            <a:avLst/>
          </a:prstGeom>
          <a:noFill/>
          <a:ln>
            <a:noFill/>
          </a:ln>
        </p:spPr>
        <p:txBody>
          <a:bodyPr spcFirstLastPara="1" wrap="square" lIns="83825" tIns="83825" rIns="83825" bIns="83825" anchor="ctr" anchorCtr="0">
            <a:noAutofit/>
          </a:bodyPr>
          <a:lstStyle/>
          <a:p>
            <a:pPr marL="0" lvl="0" indent="0" algn="l" rtl="0">
              <a:spcBef>
                <a:spcPts val="0"/>
              </a:spcBef>
              <a:spcAft>
                <a:spcPts val="0"/>
              </a:spcAft>
              <a:buNone/>
            </a:pPr>
            <a:r>
              <a:rPr lang="en" sz="1100" dirty="0">
                <a:solidFill>
                  <a:srgbClr val="9E9E9E"/>
                </a:solidFill>
                <a:latin typeface="Montserrat"/>
                <a:ea typeface="Montserrat"/>
                <a:cs typeface="Montserrat"/>
                <a:sym typeface="Montserrat"/>
              </a:rPr>
              <a:t>Autobound, Inc.    </a:t>
            </a:r>
            <a:r>
              <a:rPr lang="en" sz="1100" dirty="0" err="1">
                <a:solidFill>
                  <a:srgbClr val="9E9E9E"/>
                </a:solidFill>
                <a:latin typeface="Montserrat"/>
                <a:ea typeface="Montserrat"/>
                <a:cs typeface="Montserrat"/>
                <a:sym typeface="Montserrat"/>
              </a:rPr>
              <a:t>sales@autobound.ai</a:t>
            </a:r>
            <a:endParaRPr sz="1100" dirty="0">
              <a:solidFill>
                <a:srgbClr val="9E9E9E"/>
              </a:solidFill>
              <a:latin typeface="Montserrat"/>
              <a:ea typeface="Montserrat"/>
              <a:cs typeface="Montserrat"/>
              <a:sym typeface="Montserrat"/>
            </a:endParaRPr>
          </a:p>
        </p:txBody>
      </p:sp>
      <p:sp>
        <p:nvSpPr>
          <p:cNvPr id="333" name="Google Shape;333;p55"/>
          <p:cNvSpPr txBox="1"/>
          <p:nvPr/>
        </p:nvSpPr>
        <p:spPr>
          <a:xfrm>
            <a:off x="246600" y="683196"/>
            <a:ext cx="8650800" cy="333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i="1" dirty="0">
                <a:latin typeface="Montserrat"/>
                <a:ea typeface="Montserrat"/>
                <a:cs typeface="Montserrat"/>
                <a:sym typeface="Montserrat"/>
              </a:rPr>
              <a:t>The Email Analysis Tool combines three main functionalities into one Jupyter Notebook</a:t>
            </a:r>
            <a:endParaRPr i="1" dirty="0">
              <a:solidFill>
                <a:schemeClr val="dk1"/>
              </a:solidFill>
              <a:latin typeface="Montserrat"/>
              <a:ea typeface="Montserrat"/>
              <a:cs typeface="Montserrat"/>
              <a:sym typeface="Montserrat"/>
            </a:endParaRPr>
          </a:p>
        </p:txBody>
      </p:sp>
      <p:pic>
        <p:nvPicPr>
          <p:cNvPr id="2" name="Picture 1">
            <a:extLst>
              <a:ext uri="{FF2B5EF4-FFF2-40B4-BE49-F238E27FC236}">
                <a16:creationId xmlns:a16="http://schemas.microsoft.com/office/drawing/2014/main" id="{B9A262CA-1429-EF4C-8216-BE4455692EF8}"/>
              </a:ext>
            </a:extLst>
          </p:cNvPr>
          <p:cNvPicPr>
            <a:picLocks noChangeAspect="1"/>
          </p:cNvPicPr>
          <p:nvPr/>
        </p:nvPicPr>
        <p:blipFill>
          <a:blip r:embed="rId3"/>
          <a:stretch>
            <a:fillRect/>
          </a:stretch>
        </p:blipFill>
        <p:spPr>
          <a:xfrm>
            <a:off x="246600" y="1362439"/>
            <a:ext cx="1899184" cy="863328"/>
          </a:xfrm>
          <a:prstGeom prst="rect">
            <a:avLst/>
          </a:prstGeom>
        </p:spPr>
      </p:pic>
      <p:pic>
        <p:nvPicPr>
          <p:cNvPr id="4" name="Picture 3">
            <a:extLst>
              <a:ext uri="{FF2B5EF4-FFF2-40B4-BE49-F238E27FC236}">
                <a16:creationId xmlns:a16="http://schemas.microsoft.com/office/drawing/2014/main" id="{7913F2F3-B756-1541-926A-AC7EB93E5F4F}"/>
              </a:ext>
            </a:extLst>
          </p:cNvPr>
          <p:cNvPicPr>
            <a:picLocks noChangeAspect="1"/>
          </p:cNvPicPr>
          <p:nvPr/>
        </p:nvPicPr>
        <p:blipFill>
          <a:blip r:embed="rId4"/>
          <a:stretch>
            <a:fillRect/>
          </a:stretch>
        </p:blipFill>
        <p:spPr>
          <a:xfrm>
            <a:off x="7046227" y="1338093"/>
            <a:ext cx="2002536" cy="887673"/>
          </a:xfrm>
          <a:prstGeom prst="rect">
            <a:avLst/>
          </a:prstGeom>
        </p:spPr>
      </p:pic>
      <p:pic>
        <p:nvPicPr>
          <p:cNvPr id="5" name="Picture 4">
            <a:extLst>
              <a:ext uri="{FF2B5EF4-FFF2-40B4-BE49-F238E27FC236}">
                <a16:creationId xmlns:a16="http://schemas.microsoft.com/office/drawing/2014/main" id="{9328DCE1-81AC-5E4C-A03E-26AEA850EAFA}"/>
              </a:ext>
            </a:extLst>
          </p:cNvPr>
          <p:cNvPicPr>
            <a:picLocks noChangeAspect="1"/>
          </p:cNvPicPr>
          <p:nvPr/>
        </p:nvPicPr>
        <p:blipFill>
          <a:blip r:embed="rId5"/>
          <a:stretch>
            <a:fillRect/>
          </a:stretch>
        </p:blipFill>
        <p:spPr>
          <a:xfrm>
            <a:off x="3431763" y="3832433"/>
            <a:ext cx="2280474" cy="807067"/>
          </a:xfrm>
          <a:prstGeom prst="rect">
            <a:avLst/>
          </a:prstGeom>
        </p:spPr>
      </p:pic>
      <p:sp>
        <p:nvSpPr>
          <p:cNvPr id="27" name="Google Shape;318;p55">
            <a:extLst>
              <a:ext uri="{FF2B5EF4-FFF2-40B4-BE49-F238E27FC236}">
                <a16:creationId xmlns:a16="http://schemas.microsoft.com/office/drawing/2014/main" id="{B13E64EA-A1B4-2146-ACE3-8375953CAEC7}"/>
              </a:ext>
            </a:extLst>
          </p:cNvPr>
          <p:cNvSpPr txBox="1"/>
          <p:nvPr/>
        </p:nvSpPr>
        <p:spPr>
          <a:xfrm>
            <a:off x="3744518" y="1687312"/>
            <a:ext cx="1654964" cy="31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i="1" dirty="0">
                <a:solidFill>
                  <a:srgbClr val="4CC8EE"/>
                </a:solidFill>
                <a:latin typeface="Montserrat"/>
                <a:ea typeface="Montserrat"/>
                <a:cs typeface="Montserrat"/>
                <a:sym typeface="Montserrat"/>
              </a:rPr>
              <a:t>Jake’s Tool</a:t>
            </a:r>
            <a:endParaRPr b="1" i="1" dirty="0">
              <a:solidFill>
                <a:srgbClr val="4CC8EE"/>
              </a:solidFill>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059A4A3C-8E8E-A945-B53D-1DDE4663207B}"/>
              </a:ext>
            </a:extLst>
          </p:cNvPr>
          <p:cNvPicPr>
            <a:picLocks noChangeAspect="1"/>
          </p:cNvPicPr>
          <p:nvPr/>
        </p:nvPicPr>
        <p:blipFill rotWithShape="1">
          <a:blip r:embed="rId6"/>
          <a:srcRect l="18831" t="25504" r="21061" b="24923"/>
          <a:stretch/>
        </p:blipFill>
        <p:spPr>
          <a:xfrm>
            <a:off x="4002033" y="2007112"/>
            <a:ext cx="1139934" cy="1153175"/>
          </a:xfrm>
          <a:prstGeom prst="rect">
            <a:avLst/>
          </a:prstGeom>
        </p:spPr>
      </p:pic>
      <p:sp>
        <p:nvSpPr>
          <p:cNvPr id="30" name="Google Shape;410;p58">
            <a:extLst>
              <a:ext uri="{FF2B5EF4-FFF2-40B4-BE49-F238E27FC236}">
                <a16:creationId xmlns:a16="http://schemas.microsoft.com/office/drawing/2014/main" id="{20D7DF9F-A242-0E49-B8C3-4448EF275E15}"/>
              </a:ext>
            </a:extLst>
          </p:cNvPr>
          <p:cNvSpPr/>
          <p:nvPr/>
        </p:nvSpPr>
        <p:spPr>
          <a:xfrm rot="4307863" flipH="1">
            <a:off x="5944184" y="1285361"/>
            <a:ext cx="337885" cy="1480629"/>
          </a:xfrm>
          <a:prstGeom prst="downArrow">
            <a:avLst>
              <a:gd name="adj1" fmla="val 55282"/>
              <a:gd name="adj2" fmla="val 50000"/>
            </a:avLst>
          </a:prstGeom>
          <a:solidFill>
            <a:srgbClr val="52C8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10;p58">
            <a:extLst>
              <a:ext uri="{FF2B5EF4-FFF2-40B4-BE49-F238E27FC236}">
                <a16:creationId xmlns:a16="http://schemas.microsoft.com/office/drawing/2014/main" id="{50C28207-A5D5-4444-970E-1A5B02D1BC28}"/>
              </a:ext>
            </a:extLst>
          </p:cNvPr>
          <p:cNvSpPr/>
          <p:nvPr/>
        </p:nvSpPr>
        <p:spPr>
          <a:xfrm rot="10800000" flipH="1">
            <a:off x="4403057" y="3200051"/>
            <a:ext cx="337885" cy="511491"/>
          </a:xfrm>
          <a:prstGeom prst="downArrow">
            <a:avLst>
              <a:gd name="adj1" fmla="val 50000"/>
              <a:gd name="adj2" fmla="val 50000"/>
            </a:avLst>
          </a:prstGeom>
          <a:solidFill>
            <a:srgbClr val="52C8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10;p58">
            <a:extLst>
              <a:ext uri="{FF2B5EF4-FFF2-40B4-BE49-F238E27FC236}">
                <a16:creationId xmlns:a16="http://schemas.microsoft.com/office/drawing/2014/main" id="{23E16229-89D1-AF44-8FE5-8E4A84000A48}"/>
              </a:ext>
            </a:extLst>
          </p:cNvPr>
          <p:cNvSpPr/>
          <p:nvPr/>
        </p:nvSpPr>
        <p:spPr>
          <a:xfrm rot="17410337" flipH="1">
            <a:off x="2906067" y="1238421"/>
            <a:ext cx="337885" cy="1480629"/>
          </a:xfrm>
          <a:prstGeom prst="downArrow">
            <a:avLst>
              <a:gd name="adj1" fmla="val 55282"/>
              <a:gd name="adj2" fmla="val 50000"/>
            </a:avLst>
          </a:prstGeom>
          <a:solidFill>
            <a:srgbClr val="52C8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5"/>
          <p:cNvSpPr txBox="1"/>
          <p:nvPr/>
        </p:nvSpPr>
        <p:spPr>
          <a:xfrm>
            <a:off x="959100" y="129900"/>
            <a:ext cx="84903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b="1" dirty="0">
                <a:solidFill>
                  <a:schemeClr val="dk1"/>
                </a:solidFill>
                <a:latin typeface="Montserrat"/>
                <a:ea typeface="Montserrat"/>
                <a:cs typeface="Montserrat"/>
                <a:sym typeface="Montserrat"/>
              </a:rPr>
              <a:t>Email Analysis Tool Overview</a:t>
            </a:r>
            <a:endParaRPr sz="2500" b="1" dirty="0">
              <a:solidFill>
                <a:schemeClr val="dk1"/>
              </a:solidFill>
              <a:latin typeface="Montserrat"/>
              <a:ea typeface="Montserrat"/>
              <a:cs typeface="Montserrat"/>
              <a:sym typeface="Montserrat"/>
            </a:endParaRPr>
          </a:p>
        </p:txBody>
      </p:sp>
      <p:sp>
        <p:nvSpPr>
          <p:cNvPr id="315" name="Google Shape;315;p55"/>
          <p:cNvSpPr/>
          <p:nvPr/>
        </p:nvSpPr>
        <p:spPr>
          <a:xfrm>
            <a:off x="0" y="256350"/>
            <a:ext cx="959100" cy="319800"/>
          </a:xfrm>
          <a:prstGeom prst="homePlate">
            <a:avLst>
              <a:gd name="adj" fmla="val 50000"/>
            </a:avLst>
          </a:prstGeom>
          <a:solidFill>
            <a:srgbClr val="52C8EC"/>
          </a:solidFill>
          <a:ln w="9525" cap="flat" cmpd="sng">
            <a:solidFill>
              <a:srgbClr val="52C8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5"/>
          <p:cNvSpPr txBox="1"/>
          <p:nvPr/>
        </p:nvSpPr>
        <p:spPr>
          <a:xfrm>
            <a:off x="5867300" y="1588313"/>
            <a:ext cx="3183600" cy="52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latin typeface="Montserrat"/>
              <a:ea typeface="Montserrat"/>
              <a:cs typeface="Montserrat"/>
              <a:sym typeface="Montserrat"/>
            </a:endParaRPr>
          </a:p>
        </p:txBody>
      </p:sp>
      <p:sp>
        <p:nvSpPr>
          <p:cNvPr id="325" name="Google Shape;325;p55"/>
          <p:cNvSpPr txBox="1"/>
          <p:nvPr/>
        </p:nvSpPr>
        <p:spPr>
          <a:xfrm>
            <a:off x="8500063" y="4718625"/>
            <a:ext cx="548700" cy="319800"/>
          </a:xfrm>
          <a:prstGeom prst="rect">
            <a:avLst/>
          </a:prstGeom>
          <a:noFill/>
          <a:ln>
            <a:noFill/>
          </a:ln>
        </p:spPr>
        <p:txBody>
          <a:bodyPr spcFirstLastPara="1" wrap="square" lIns="83825" tIns="83825" rIns="83825" bIns="83825" anchor="ctr" anchorCtr="0">
            <a:noAutofit/>
          </a:bodyPr>
          <a:lstStyle/>
          <a:p>
            <a:pPr marL="0" lvl="0" indent="0" algn="r" rtl="0">
              <a:spcBef>
                <a:spcPts val="0"/>
              </a:spcBef>
              <a:spcAft>
                <a:spcPts val="0"/>
              </a:spcAft>
              <a:buNone/>
            </a:pPr>
            <a:fld id="{00000000-1234-1234-1234-123412341234}" type="slidenum">
              <a:rPr lang="en" sz="1100">
                <a:solidFill>
                  <a:srgbClr val="9E9E9E"/>
                </a:solidFill>
                <a:latin typeface="Montserrat"/>
                <a:ea typeface="Montserrat"/>
                <a:cs typeface="Montserrat"/>
                <a:sym typeface="Montserrat"/>
              </a:rPr>
              <a:t>7</a:t>
            </a:fld>
            <a:endParaRPr sz="1100">
              <a:solidFill>
                <a:srgbClr val="9E9E9E"/>
              </a:solidFill>
              <a:latin typeface="Montserrat"/>
              <a:ea typeface="Montserrat"/>
              <a:cs typeface="Montserrat"/>
              <a:sym typeface="Montserrat"/>
            </a:endParaRPr>
          </a:p>
        </p:txBody>
      </p:sp>
      <p:sp>
        <p:nvSpPr>
          <p:cNvPr id="326" name="Google Shape;326;p55"/>
          <p:cNvSpPr txBox="1"/>
          <p:nvPr/>
        </p:nvSpPr>
        <p:spPr>
          <a:xfrm>
            <a:off x="5867300" y="4718625"/>
            <a:ext cx="3118474" cy="319800"/>
          </a:xfrm>
          <a:prstGeom prst="rect">
            <a:avLst/>
          </a:prstGeom>
          <a:noFill/>
          <a:ln>
            <a:noFill/>
          </a:ln>
        </p:spPr>
        <p:txBody>
          <a:bodyPr spcFirstLastPara="1" wrap="square" lIns="83825" tIns="83825" rIns="83825" bIns="83825" anchor="ctr" anchorCtr="0">
            <a:noAutofit/>
          </a:bodyPr>
          <a:lstStyle/>
          <a:p>
            <a:pPr marL="0" lvl="0" indent="0" algn="l" rtl="0">
              <a:spcBef>
                <a:spcPts val="0"/>
              </a:spcBef>
              <a:spcAft>
                <a:spcPts val="0"/>
              </a:spcAft>
              <a:buNone/>
            </a:pPr>
            <a:r>
              <a:rPr lang="en" sz="1100" dirty="0">
                <a:solidFill>
                  <a:srgbClr val="9E9E9E"/>
                </a:solidFill>
                <a:latin typeface="Montserrat"/>
                <a:ea typeface="Montserrat"/>
                <a:cs typeface="Montserrat"/>
                <a:sym typeface="Montserrat"/>
              </a:rPr>
              <a:t>Autobound, Inc.    </a:t>
            </a:r>
            <a:r>
              <a:rPr lang="en" sz="1100" dirty="0" err="1">
                <a:solidFill>
                  <a:srgbClr val="9E9E9E"/>
                </a:solidFill>
                <a:latin typeface="Montserrat"/>
                <a:ea typeface="Montserrat"/>
                <a:cs typeface="Montserrat"/>
                <a:sym typeface="Montserrat"/>
              </a:rPr>
              <a:t>sales@autobound.ai</a:t>
            </a:r>
            <a:endParaRPr sz="1100" dirty="0">
              <a:solidFill>
                <a:srgbClr val="9E9E9E"/>
              </a:solidFill>
              <a:latin typeface="Montserrat"/>
              <a:ea typeface="Montserrat"/>
              <a:cs typeface="Montserrat"/>
              <a:sym typeface="Montserrat"/>
            </a:endParaRPr>
          </a:p>
        </p:txBody>
      </p:sp>
      <p:sp>
        <p:nvSpPr>
          <p:cNvPr id="333" name="Google Shape;333;p55"/>
          <p:cNvSpPr txBox="1"/>
          <p:nvPr/>
        </p:nvSpPr>
        <p:spPr>
          <a:xfrm>
            <a:off x="246600" y="683196"/>
            <a:ext cx="8650800" cy="333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i="1" dirty="0">
                <a:latin typeface="Montserrat"/>
                <a:ea typeface="Montserrat"/>
                <a:cs typeface="Montserrat"/>
                <a:sym typeface="Montserrat"/>
              </a:rPr>
              <a:t>Keyword Extraction-Example</a:t>
            </a:r>
            <a:endParaRPr i="1" dirty="0">
              <a:solidFill>
                <a:schemeClr val="dk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DD5803B7-2C8C-F94E-A1A7-417251EA2EF4}"/>
              </a:ext>
            </a:extLst>
          </p:cNvPr>
          <p:cNvSpPr txBox="1"/>
          <p:nvPr/>
        </p:nvSpPr>
        <p:spPr>
          <a:xfrm>
            <a:off x="479550" y="1307805"/>
            <a:ext cx="3700343" cy="3323987"/>
          </a:xfrm>
          <a:prstGeom prst="rect">
            <a:avLst/>
          </a:prstGeom>
          <a:noFill/>
        </p:spPr>
        <p:txBody>
          <a:bodyPr wrap="square" rtlCol="0">
            <a:spAutoFit/>
          </a:bodyPr>
          <a:lstStyle/>
          <a:p>
            <a:pPr marL="285750" indent="-285750">
              <a:buFont typeface="Wingdings" pitchFamily="2" charset="2"/>
              <a:buChar char="Ø"/>
            </a:pPr>
            <a:r>
              <a:rPr lang="en-US" dirty="0"/>
              <a:t>Keyword Extraction uses TF-IDF which is a measure of word originality within a document</a:t>
            </a:r>
          </a:p>
          <a:p>
            <a:pPr marL="285750" indent="-285750">
              <a:buFont typeface="Wingdings" pitchFamily="2" charset="2"/>
              <a:buChar char="Ø"/>
            </a:pPr>
            <a:endParaRPr lang="en-US" dirty="0"/>
          </a:p>
          <a:p>
            <a:pPr marL="285750" indent="-285750">
              <a:buFont typeface="Wingdings" pitchFamily="2" charset="2"/>
              <a:buChar char="Ø"/>
            </a:pPr>
            <a:r>
              <a:rPr lang="en-US" dirty="0"/>
              <a:t>This enables the extraction of “important” words within the context of the document</a:t>
            </a:r>
          </a:p>
          <a:p>
            <a:pPr marL="285750" indent="-285750">
              <a:buFont typeface="Wingdings" pitchFamily="2" charset="2"/>
              <a:buChar char="Ø"/>
            </a:pPr>
            <a:endParaRPr lang="en-US" dirty="0"/>
          </a:p>
          <a:p>
            <a:pPr marL="285750" indent="-285750">
              <a:buFont typeface="Wingdings" pitchFamily="2" charset="2"/>
              <a:buChar char="Ø"/>
            </a:pPr>
            <a:r>
              <a:rPr lang="en-US" dirty="0"/>
              <a:t>In the example the words are ordered in descending order with the most important words at the top</a:t>
            </a:r>
          </a:p>
          <a:p>
            <a:pPr marL="285750" indent="-285750">
              <a:buFont typeface="Wingdings" pitchFamily="2" charset="2"/>
              <a:buChar char="Ø"/>
            </a:pPr>
            <a:endParaRPr lang="en-US" dirty="0"/>
          </a:p>
          <a:p>
            <a:pPr marL="285750" indent="-285750">
              <a:buFont typeface="Wingdings" pitchFamily="2" charset="2"/>
              <a:buChar char="Ø"/>
            </a:pPr>
            <a:r>
              <a:rPr lang="en-US" dirty="0"/>
              <a:t>For a more detailed breakdown please visit:   </a:t>
            </a:r>
            <a:r>
              <a:rPr lang="en-US" dirty="0">
                <a:hlinkClick r:id="rId3"/>
              </a:rPr>
              <a:t>https://jakes-primary-project.atlassian.net/wiki/spaces/JPP/pages/55214083/Keyword+Extractor+Tool</a:t>
            </a:r>
            <a:endParaRPr lang="en-US" dirty="0"/>
          </a:p>
        </p:txBody>
      </p:sp>
      <p:pic>
        <p:nvPicPr>
          <p:cNvPr id="8" name="Picture 7" descr="A screenshot of a social media post&#10;&#10;Description automatically generated">
            <a:extLst>
              <a:ext uri="{FF2B5EF4-FFF2-40B4-BE49-F238E27FC236}">
                <a16:creationId xmlns:a16="http://schemas.microsoft.com/office/drawing/2014/main" id="{8BD66B1A-DE6E-7D48-8B76-FADD1079ACEB}"/>
              </a:ext>
            </a:extLst>
          </p:cNvPr>
          <p:cNvPicPr>
            <a:picLocks noChangeAspect="1"/>
          </p:cNvPicPr>
          <p:nvPr/>
        </p:nvPicPr>
        <p:blipFill>
          <a:blip r:embed="rId4"/>
          <a:stretch>
            <a:fillRect/>
          </a:stretch>
        </p:blipFill>
        <p:spPr>
          <a:xfrm>
            <a:off x="4210493" y="948496"/>
            <a:ext cx="4809807" cy="3837929"/>
          </a:xfrm>
          <a:prstGeom prst="rect">
            <a:avLst/>
          </a:prstGeom>
        </p:spPr>
      </p:pic>
    </p:spTree>
    <p:extLst>
      <p:ext uri="{BB962C8B-B14F-4D97-AF65-F5344CB8AC3E}">
        <p14:creationId xmlns:p14="http://schemas.microsoft.com/office/powerpoint/2010/main" val="3372216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5"/>
          <p:cNvSpPr txBox="1"/>
          <p:nvPr/>
        </p:nvSpPr>
        <p:spPr>
          <a:xfrm>
            <a:off x="959100" y="129900"/>
            <a:ext cx="84903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b="1" dirty="0">
                <a:solidFill>
                  <a:schemeClr val="dk1"/>
                </a:solidFill>
                <a:latin typeface="Montserrat"/>
                <a:ea typeface="Montserrat"/>
                <a:cs typeface="Montserrat"/>
                <a:sym typeface="Montserrat"/>
              </a:rPr>
              <a:t>Email Analysis Tool Overview</a:t>
            </a:r>
            <a:endParaRPr sz="2500" b="1" dirty="0">
              <a:solidFill>
                <a:schemeClr val="dk1"/>
              </a:solidFill>
              <a:latin typeface="Montserrat"/>
              <a:ea typeface="Montserrat"/>
              <a:cs typeface="Montserrat"/>
              <a:sym typeface="Montserrat"/>
            </a:endParaRPr>
          </a:p>
        </p:txBody>
      </p:sp>
      <p:sp>
        <p:nvSpPr>
          <p:cNvPr id="315" name="Google Shape;315;p55"/>
          <p:cNvSpPr/>
          <p:nvPr/>
        </p:nvSpPr>
        <p:spPr>
          <a:xfrm>
            <a:off x="0" y="256350"/>
            <a:ext cx="959100" cy="319800"/>
          </a:xfrm>
          <a:prstGeom prst="homePlate">
            <a:avLst>
              <a:gd name="adj" fmla="val 50000"/>
            </a:avLst>
          </a:prstGeom>
          <a:solidFill>
            <a:srgbClr val="52C8EC"/>
          </a:solidFill>
          <a:ln w="9525" cap="flat" cmpd="sng">
            <a:solidFill>
              <a:srgbClr val="52C8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5"/>
          <p:cNvSpPr txBox="1"/>
          <p:nvPr/>
        </p:nvSpPr>
        <p:spPr>
          <a:xfrm>
            <a:off x="5867300" y="1588313"/>
            <a:ext cx="3183600" cy="52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latin typeface="Montserrat"/>
              <a:ea typeface="Montserrat"/>
              <a:cs typeface="Montserrat"/>
              <a:sym typeface="Montserrat"/>
            </a:endParaRPr>
          </a:p>
        </p:txBody>
      </p:sp>
      <p:sp>
        <p:nvSpPr>
          <p:cNvPr id="325" name="Google Shape;325;p55"/>
          <p:cNvSpPr txBox="1"/>
          <p:nvPr/>
        </p:nvSpPr>
        <p:spPr>
          <a:xfrm>
            <a:off x="8500063" y="4718625"/>
            <a:ext cx="548700" cy="319800"/>
          </a:xfrm>
          <a:prstGeom prst="rect">
            <a:avLst/>
          </a:prstGeom>
          <a:noFill/>
          <a:ln>
            <a:noFill/>
          </a:ln>
        </p:spPr>
        <p:txBody>
          <a:bodyPr spcFirstLastPara="1" wrap="square" lIns="83825" tIns="83825" rIns="83825" bIns="83825" anchor="ctr" anchorCtr="0">
            <a:noAutofit/>
          </a:bodyPr>
          <a:lstStyle/>
          <a:p>
            <a:pPr marL="0" lvl="0" indent="0" algn="r" rtl="0">
              <a:spcBef>
                <a:spcPts val="0"/>
              </a:spcBef>
              <a:spcAft>
                <a:spcPts val="0"/>
              </a:spcAft>
              <a:buNone/>
            </a:pPr>
            <a:fld id="{00000000-1234-1234-1234-123412341234}" type="slidenum">
              <a:rPr lang="en" sz="1100">
                <a:solidFill>
                  <a:srgbClr val="9E9E9E"/>
                </a:solidFill>
                <a:latin typeface="Montserrat"/>
                <a:ea typeface="Montserrat"/>
                <a:cs typeface="Montserrat"/>
                <a:sym typeface="Montserrat"/>
              </a:rPr>
              <a:t>8</a:t>
            </a:fld>
            <a:endParaRPr sz="1100">
              <a:solidFill>
                <a:srgbClr val="9E9E9E"/>
              </a:solidFill>
              <a:latin typeface="Montserrat"/>
              <a:ea typeface="Montserrat"/>
              <a:cs typeface="Montserrat"/>
              <a:sym typeface="Montserrat"/>
            </a:endParaRPr>
          </a:p>
        </p:txBody>
      </p:sp>
      <p:sp>
        <p:nvSpPr>
          <p:cNvPr id="326" name="Google Shape;326;p55"/>
          <p:cNvSpPr txBox="1"/>
          <p:nvPr/>
        </p:nvSpPr>
        <p:spPr>
          <a:xfrm>
            <a:off x="5867300" y="4718625"/>
            <a:ext cx="3118474" cy="319800"/>
          </a:xfrm>
          <a:prstGeom prst="rect">
            <a:avLst/>
          </a:prstGeom>
          <a:noFill/>
          <a:ln>
            <a:noFill/>
          </a:ln>
        </p:spPr>
        <p:txBody>
          <a:bodyPr spcFirstLastPara="1" wrap="square" lIns="83825" tIns="83825" rIns="83825" bIns="83825" anchor="ctr" anchorCtr="0">
            <a:noAutofit/>
          </a:bodyPr>
          <a:lstStyle/>
          <a:p>
            <a:pPr marL="0" lvl="0" indent="0" algn="l" rtl="0">
              <a:spcBef>
                <a:spcPts val="0"/>
              </a:spcBef>
              <a:spcAft>
                <a:spcPts val="0"/>
              </a:spcAft>
              <a:buNone/>
            </a:pPr>
            <a:r>
              <a:rPr lang="en" sz="1100" dirty="0">
                <a:solidFill>
                  <a:srgbClr val="9E9E9E"/>
                </a:solidFill>
                <a:latin typeface="Montserrat"/>
                <a:ea typeface="Montserrat"/>
                <a:cs typeface="Montserrat"/>
                <a:sym typeface="Montserrat"/>
              </a:rPr>
              <a:t>Autobound, Inc.    </a:t>
            </a:r>
            <a:r>
              <a:rPr lang="en" sz="1100" dirty="0" err="1">
                <a:solidFill>
                  <a:srgbClr val="9E9E9E"/>
                </a:solidFill>
                <a:latin typeface="Montserrat"/>
                <a:ea typeface="Montserrat"/>
                <a:cs typeface="Montserrat"/>
                <a:sym typeface="Montserrat"/>
              </a:rPr>
              <a:t>sales@autobound.ai</a:t>
            </a:r>
            <a:endParaRPr sz="1100" dirty="0">
              <a:solidFill>
                <a:srgbClr val="9E9E9E"/>
              </a:solidFill>
              <a:latin typeface="Montserrat"/>
              <a:ea typeface="Montserrat"/>
              <a:cs typeface="Montserrat"/>
              <a:sym typeface="Montserrat"/>
            </a:endParaRPr>
          </a:p>
        </p:txBody>
      </p:sp>
      <p:sp>
        <p:nvSpPr>
          <p:cNvPr id="333" name="Google Shape;333;p55"/>
          <p:cNvSpPr txBox="1"/>
          <p:nvPr/>
        </p:nvSpPr>
        <p:spPr>
          <a:xfrm>
            <a:off x="246600" y="683196"/>
            <a:ext cx="8650800" cy="333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i="1" dirty="0">
                <a:latin typeface="Montserrat"/>
                <a:ea typeface="Montserrat"/>
                <a:cs typeface="Montserrat"/>
                <a:sym typeface="Montserrat"/>
              </a:rPr>
              <a:t>Sentiment Analysis-Example</a:t>
            </a:r>
            <a:endParaRPr i="1" dirty="0">
              <a:solidFill>
                <a:schemeClr val="dk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DD5803B7-2C8C-F94E-A1A7-417251EA2EF4}"/>
              </a:ext>
            </a:extLst>
          </p:cNvPr>
          <p:cNvSpPr txBox="1"/>
          <p:nvPr/>
        </p:nvSpPr>
        <p:spPr>
          <a:xfrm>
            <a:off x="479550" y="1307805"/>
            <a:ext cx="3700343" cy="3108543"/>
          </a:xfrm>
          <a:prstGeom prst="rect">
            <a:avLst/>
          </a:prstGeom>
          <a:noFill/>
        </p:spPr>
        <p:txBody>
          <a:bodyPr wrap="square" rtlCol="0">
            <a:spAutoFit/>
          </a:bodyPr>
          <a:lstStyle/>
          <a:p>
            <a:pPr marL="285750" indent="-285750">
              <a:buFont typeface="Wingdings" pitchFamily="2" charset="2"/>
              <a:buChar char="Ø"/>
            </a:pPr>
            <a:r>
              <a:rPr lang="en-US" dirty="0"/>
              <a:t>The Sentiment Analysis functionality of the tool scores the sentiment of the entire document, as well as, prints the words within the document identified as positive, neutral, or negative</a:t>
            </a:r>
          </a:p>
          <a:p>
            <a:pPr marL="285750" indent="-285750">
              <a:buFont typeface="Wingdings" pitchFamily="2" charset="2"/>
              <a:buChar char="Ø"/>
            </a:pPr>
            <a:endParaRPr lang="en-US" dirty="0"/>
          </a:p>
          <a:p>
            <a:pPr marL="285750" indent="-285750">
              <a:buFont typeface="Wingdings" pitchFamily="2" charset="2"/>
              <a:buChar char="Ø"/>
            </a:pPr>
            <a:r>
              <a:rPr lang="en-US" dirty="0"/>
              <a:t>Results will also provide a word count for each sentiment class and a sentiment breakdown by each sentence of an email</a:t>
            </a:r>
          </a:p>
          <a:p>
            <a:pPr marL="285750" indent="-285750">
              <a:buFont typeface="Wingdings" pitchFamily="2" charset="2"/>
              <a:buChar char="Ø"/>
            </a:pPr>
            <a:endParaRPr lang="en-US" dirty="0"/>
          </a:p>
          <a:p>
            <a:pPr marL="285750" indent="-285750">
              <a:buFont typeface="Wingdings" pitchFamily="2" charset="2"/>
              <a:buChar char="Ø"/>
            </a:pPr>
            <a:r>
              <a:rPr lang="en-US" dirty="0"/>
              <a:t>For a more detailed breakdown please visit:  </a:t>
            </a:r>
            <a:r>
              <a:rPr lang="en-US" dirty="0">
                <a:hlinkClick r:id="rId3"/>
              </a:rPr>
              <a:t>https://jakes-primary-project.atlassian.net/wiki/spaces/JPP/pages/65962184/Sentiment+Analysis+Tool</a:t>
            </a:r>
            <a:endParaRPr lang="en-US" dirty="0"/>
          </a:p>
        </p:txBody>
      </p:sp>
      <p:pic>
        <p:nvPicPr>
          <p:cNvPr id="9" name="Picture 8" descr="A screenshot of a cell phone&#10;&#10;Description automatically generated">
            <a:extLst>
              <a:ext uri="{FF2B5EF4-FFF2-40B4-BE49-F238E27FC236}">
                <a16:creationId xmlns:a16="http://schemas.microsoft.com/office/drawing/2014/main" id="{FA4501EE-5ADC-5345-8814-3CF529048044}"/>
              </a:ext>
            </a:extLst>
          </p:cNvPr>
          <p:cNvPicPr>
            <a:picLocks noChangeAspect="1"/>
          </p:cNvPicPr>
          <p:nvPr/>
        </p:nvPicPr>
        <p:blipFill>
          <a:blip r:embed="rId4"/>
          <a:stretch>
            <a:fillRect/>
          </a:stretch>
        </p:blipFill>
        <p:spPr>
          <a:xfrm>
            <a:off x="4179892" y="844724"/>
            <a:ext cx="4868871" cy="808528"/>
          </a:xfrm>
          <a:prstGeom prst="rect">
            <a:avLst/>
          </a:prstGeom>
        </p:spPr>
      </p:pic>
      <p:pic>
        <p:nvPicPr>
          <p:cNvPr id="13" name="Picture 12" descr="A screenshot of a social media post&#10;&#10;Description automatically generated">
            <a:extLst>
              <a:ext uri="{FF2B5EF4-FFF2-40B4-BE49-F238E27FC236}">
                <a16:creationId xmlns:a16="http://schemas.microsoft.com/office/drawing/2014/main" id="{2C63C205-D125-FF41-B52F-C4F609A05C8B}"/>
              </a:ext>
            </a:extLst>
          </p:cNvPr>
          <p:cNvPicPr>
            <a:picLocks noChangeAspect="1"/>
          </p:cNvPicPr>
          <p:nvPr/>
        </p:nvPicPr>
        <p:blipFill>
          <a:blip r:embed="rId5"/>
          <a:stretch>
            <a:fillRect/>
          </a:stretch>
        </p:blipFill>
        <p:spPr>
          <a:xfrm>
            <a:off x="4184809" y="1713645"/>
            <a:ext cx="4863953" cy="3015405"/>
          </a:xfrm>
          <a:prstGeom prst="rect">
            <a:avLst/>
          </a:prstGeom>
        </p:spPr>
      </p:pic>
    </p:spTree>
    <p:extLst>
      <p:ext uri="{BB962C8B-B14F-4D97-AF65-F5344CB8AC3E}">
        <p14:creationId xmlns:p14="http://schemas.microsoft.com/office/powerpoint/2010/main" val="1452005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5"/>
          <p:cNvSpPr txBox="1"/>
          <p:nvPr/>
        </p:nvSpPr>
        <p:spPr>
          <a:xfrm>
            <a:off x="959100" y="129900"/>
            <a:ext cx="84903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b="1" dirty="0">
                <a:solidFill>
                  <a:schemeClr val="dk1"/>
                </a:solidFill>
                <a:latin typeface="Montserrat"/>
                <a:ea typeface="Montserrat"/>
                <a:cs typeface="Montserrat"/>
                <a:sym typeface="Montserrat"/>
              </a:rPr>
              <a:t>Email Analysis Tool Overview</a:t>
            </a:r>
            <a:endParaRPr sz="2500" b="1" dirty="0">
              <a:solidFill>
                <a:schemeClr val="dk1"/>
              </a:solidFill>
              <a:latin typeface="Montserrat"/>
              <a:ea typeface="Montserrat"/>
              <a:cs typeface="Montserrat"/>
              <a:sym typeface="Montserrat"/>
            </a:endParaRPr>
          </a:p>
        </p:txBody>
      </p:sp>
      <p:sp>
        <p:nvSpPr>
          <p:cNvPr id="315" name="Google Shape;315;p55"/>
          <p:cNvSpPr/>
          <p:nvPr/>
        </p:nvSpPr>
        <p:spPr>
          <a:xfrm>
            <a:off x="0" y="256350"/>
            <a:ext cx="959100" cy="319800"/>
          </a:xfrm>
          <a:prstGeom prst="homePlate">
            <a:avLst>
              <a:gd name="adj" fmla="val 50000"/>
            </a:avLst>
          </a:prstGeom>
          <a:solidFill>
            <a:srgbClr val="52C8EC"/>
          </a:solidFill>
          <a:ln w="9525" cap="flat" cmpd="sng">
            <a:solidFill>
              <a:srgbClr val="52C8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5"/>
          <p:cNvSpPr txBox="1"/>
          <p:nvPr/>
        </p:nvSpPr>
        <p:spPr>
          <a:xfrm>
            <a:off x="5867300" y="1588313"/>
            <a:ext cx="3183600" cy="52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latin typeface="Montserrat"/>
              <a:ea typeface="Montserrat"/>
              <a:cs typeface="Montserrat"/>
              <a:sym typeface="Montserrat"/>
            </a:endParaRPr>
          </a:p>
        </p:txBody>
      </p:sp>
      <p:sp>
        <p:nvSpPr>
          <p:cNvPr id="325" name="Google Shape;325;p55"/>
          <p:cNvSpPr txBox="1"/>
          <p:nvPr/>
        </p:nvSpPr>
        <p:spPr>
          <a:xfrm>
            <a:off x="8500063" y="4718625"/>
            <a:ext cx="548700" cy="319800"/>
          </a:xfrm>
          <a:prstGeom prst="rect">
            <a:avLst/>
          </a:prstGeom>
          <a:noFill/>
          <a:ln>
            <a:noFill/>
          </a:ln>
        </p:spPr>
        <p:txBody>
          <a:bodyPr spcFirstLastPara="1" wrap="square" lIns="83825" tIns="83825" rIns="83825" bIns="83825" anchor="ctr" anchorCtr="0">
            <a:noAutofit/>
          </a:bodyPr>
          <a:lstStyle/>
          <a:p>
            <a:pPr marL="0" lvl="0" indent="0" algn="r" rtl="0">
              <a:spcBef>
                <a:spcPts val="0"/>
              </a:spcBef>
              <a:spcAft>
                <a:spcPts val="0"/>
              </a:spcAft>
              <a:buNone/>
            </a:pPr>
            <a:fld id="{00000000-1234-1234-1234-123412341234}" type="slidenum">
              <a:rPr lang="en" sz="1100">
                <a:solidFill>
                  <a:srgbClr val="9E9E9E"/>
                </a:solidFill>
                <a:latin typeface="Montserrat"/>
                <a:ea typeface="Montserrat"/>
                <a:cs typeface="Montserrat"/>
                <a:sym typeface="Montserrat"/>
              </a:rPr>
              <a:t>9</a:t>
            </a:fld>
            <a:endParaRPr sz="1100">
              <a:solidFill>
                <a:srgbClr val="9E9E9E"/>
              </a:solidFill>
              <a:latin typeface="Montserrat"/>
              <a:ea typeface="Montserrat"/>
              <a:cs typeface="Montserrat"/>
              <a:sym typeface="Montserrat"/>
            </a:endParaRPr>
          </a:p>
        </p:txBody>
      </p:sp>
      <p:sp>
        <p:nvSpPr>
          <p:cNvPr id="326" name="Google Shape;326;p55"/>
          <p:cNvSpPr txBox="1"/>
          <p:nvPr/>
        </p:nvSpPr>
        <p:spPr>
          <a:xfrm>
            <a:off x="5867300" y="4718625"/>
            <a:ext cx="3118474" cy="319800"/>
          </a:xfrm>
          <a:prstGeom prst="rect">
            <a:avLst/>
          </a:prstGeom>
          <a:noFill/>
          <a:ln>
            <a:noFill/>
          </a:ln>
        </p:spPr>
        <p:txBody>
          <a:bodyPr spcFirstLastPara="1" wrap="square" lIns="83825" tIns="83825" rIns="83825" bIns="83825" anchor="ctr" anchorCtr="0">
            <a:noAutofit/>
          </a:bodyPr>
          <a:lstStyle/>
          <a:p>
            <a:pPr marL="0" lvl="0" indent="0" algn="l" rtl="0">
              <a:spcBef>
                <a:spcPts val="0"/>
              </a:spcBef>
              <a:spcAft>
                <a:spcPts val="0"/>
              </a:spcAft>
              <a:buNone/>
            </a:pPr>
            <a:r>
              <a:rPr lang="en" sz="1100" dirty="0">
                <a:solidFill>
                  <a:srgbClr val="9E9E9E"/>
                </a:solidFill>
                <a:latin typeface="Montserrat"/>
                <a:ea typeface="Montserrat"/>
                <a:cs typeface="Montserrat"/>
                <a:sym typeface="Montserrat"/>
              </a:rPr>
              <a:t>Autobound, Inc.    </a:t>
            </a:r>
            <a:r>
              <a:rPr lang="en" sz="1100" dirty="0" err="1">
                <a:solidFill>
                  <a:srgbClr val="9E9E9E"/>
                </a:solidFill>
                <a:latin typeface="Montserrat"/>
                <a:ea typeface="Montserrat"/>
                <a:cs typeface="Montserrat"/>
                <a:sym typeface="Montserrat"/>
              </a:rPr>
              <a:t>sales@autobound.ai</a:t>
            </a:r>
            <a:endParaRPr sz="1100" dirty="0">
              <a:solidFill>
                <a:srgbClr val="9E9E9E"/>
              </a:solidFill>
              <a:latin typeface="Montserrat"/>
              <a:ea typeface="Montserrat"/>
              <a:cs typeface="Montserrat"/>
              <a:sym typeface="Montserrat"/>
            </a:endParaRPr>
          </a:p>
        </p:txBody>
      </p:sp>
      <p:sp>
        <p:nvSpPr>
          <p:cNvPr id="333" name="Google Shape;333;p55"/>
          <p:cNvSpPr txBox="1"/>
          <p:nvPr/>
        </p:nvSpPr>
        <p:spPr>
          <a:xfrm>
            <a:off x="246600" y="683196"/>
            <a:ext cx="8650800" cy="333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i="1" dirty="0">
                <a:latin typeface="Montserrat"/>
                <a:ea typeface="Montserrat"/>
                <a:cs typeface="Montserrat"/>
                <a:sym typeface="Montserrat"/>
              </a:rPr>
              <a:t>Named Entity Recognition-Example</a:t>
            </a:r>
            <a:endParaRPr i="1" dirty="0">
              <a:solidFill>
                <a:schemeClr val="dk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DD5803B7-2C8C-F94E-A1A7-417251EA2EF4}"/>
              </a:ext>
            </a:extLst>
          </p:cNvPr>
          <p:cNvSpPr txBox="1"/>
          <p:nvPr/>
        </p:nvSpPr>
        <p:spPr>
          <a:xfrm>
            <a:off x="479551" y="1307805"/>
            <a:ext cx="3519956" cy="3231654"/>
          </a:xfrm>
          <a:prstGeom prst="rect">
            <a:avLst/>
          </a:prstGeom>
          <a:noFill/>
        </p:spPr>
        <p:txBody>
          <a:bodyPr wrap="square" rtlCol="0">
            <a:spAutoFit/>
          </a:bodyPr>
          <a:lstStyle/>
          <a:p>
            <a:pPr marL="285750" indent="-285750">
              <a:buFont typeface="Wingdings" pitchFamily="2" charset="2"/>
              <a:buChar char="Ø"/>
            </a:pPr>
            <a:r>
              <a:rPr lang="en-US" sz="1200" dirty="0"/>
              <a:t>NER model identifies entity classes in the email text and lists out the entity and its label</a:t>
            </a:r>
          </a:p>
          <a:p>
            <a:pPr marL="285750" indent="-285750">
              <a:buFont typeface="Wingdings" pitchFamily="2" charset="2"/>
              <a:buChar char="Ø"/>
            </a:pPr>
            <a:endParaRPr lang="en-US" sz="1200" dirty="0"/>
          </a:p>
          <a:p>
            <a:pPr marL="285750" indent="-285750">
              <a:buFont typeface="Wingdings" pitchFamily="2" charset="2"/>
              <a:buChar char="Ø"/>
            </a:pPr>
            <a:r>
              <a:rPr lang="en-US" sz="1200" dirty="0"/>
              <a:t>The tool also super imposes the entities labels by color on the text for visualization</a:t>
            </a:r>
          </a:p>
          <a:p>
            <a:pPr marL="285750" indent="-285750">
              <a:buFont typeface="Wingdings" pitchFamily="2" charset="2"/>
              <a:buChar char="Ø"/>
            </a:pPr>
            <a:endParaRPr lang="en-US" sz="1200" dirty="0"/>
          </a:p>
          <a:p>
            <a:pPr marL="285750" indent="-285750">
              <a:buFont typeface="Wingdings" pitchFamily="2" charset="2"/>
              <a:buChar char="Ø"/>
            </a:pPr>
            <a:r>
              <a:rPr lang="en-US" sz="1200" dirty="0" err="1"/>
              <a:t>SpaCy</a:t>
            </a:r>
            <a:r>
              <a:rPr lang="en-US" sz="1200" dirty="0"/>
              <a:t> offered a base NER model to work off of</a:t>
            </a:r>
          </a:p>
          <a:p>
            <a:endParaRPr lang="en-US" sz="1200" dirty="0"/>
          </a:p>
          <a:p>
            <a:pPr marL="285750" indent="-285750">
              <a:buFont typeface="Wingdings" pitchFamily="2" charset="2"/>
              <a:buChar char="Ø"/>
            </a:pPr>
            <a:r>
              <a:rPr lang="en-US" sz="1200" dirty="0"/>
              <a:t>This base model was used to improve/train new entity classes using the external dataset</a:t>
            </a:r>
          </a:p>
          <a:p>
            <a:pPr marL="285750" indent="-285750">
              <a:buFont typeface="Wingdings" pitchFamily="2" charset="2"/>
              <a:buChar char="Ø"/>
            </a:pPr>
            <a:endParaRPr lang="en-US" sz="1200" dirty="0"/>
          </a:p>
          <a:p>
            <a:pPr marL="285750" indent="-285750">
              <a:buFont typeface="Wingdings" pitchFamily="2" charset="2"/>
              <a:buChar char="Ø"/>
            </a:pPr>
            <a:r>
              <a:rPr lang="en-US" sz="1200" dirty="0"/>
              <a:t>For a more detailed breakdown please visit:  </a:t>
            </a:r>
            <a:r>
              <a:rPr lang="en-US" sz="1200" dirty="0">
                <a:hlinkClick r:id="rId3"/>
              </a:rPr>
              <a:t>https://jakes-primary-project.atlassian.net/wiki/spaces/JPP/pages/65863681/Entity+Extraction+Model+using+SpaCy</a:t>
            </a:r>
            <a:endParaRPr lang="en-US" sz="1200" dirty="0"/>
          </a:p>
        </p:txBody>
      </p:sp>
      <p:pic>
        <p:nvPicPr>
          <p:cNvPr id="4" name="Picture 3" descr="A screenshot of a cell phone&#10;&#10;Description automatically generated">
            <a:extLst>
              <a:ext uri="{FF2B5EF4-FFF2-40B4-BE49-F238E27FC236}">
                <a16:creationId xmlns:a16="http://schemas.microsoft.com/office/drawing/2014/main" id="{94A196C5-5CEF-1843-8688-9A3D485E4B06}"/>
              </a:ext>
            </a:extLst>
          </p:cNvPr>
          <p:cNvPicPr>
            <a:picLocks noChangeAspect="1"/>
          </p:cNvPicPr>
          <p:nvPr/>
        </p:nvPicPr>
        <p:blipFill>
          <a:blip r:embed="rId4"/>
          <a:stretch>
            <a:fillRect/>
          </a:stretch>
        </p:blipFill>
        <p:spPr>
          <a:xfrm>
            <a:off x="4179892" y="1184582"/>
            <a:ext cx="4805882" cy="1266475"/>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3BA7C079-C33D-9A44-AAE3-5D230B0FFA86}"/>
              </a:ext>
            </a:extLst>
          </p:cNvPr>
          <p:cNvPicPr>
            <a:picLocks noChangeAspect="1"/>
          </p:cNvPicPr>
          <p:nvPr/>
        </p:nvPicPr>
        <p:blipFill>
          <a:blip r:embed="rId5"/>
          <a:stretch>
            <a:fillRect/>
          </a:stretch>
        </p:blipFill>
        <p:spPr>
          <a:xfrm>
            <a:off x="4179892" y="2785202"/>
            <a:ext cx="4964107" cy="1621318"/>
          </a:xfrm>
          <a:prstGeom prst="rect">
            <a:avLst/>
          </a:prstGeom>
        </p:spPr>
      </p:pic>
    </p:spTree>
    <p:extLst>
      <p:ext uri="{BB962C8B-B14F-4D97-AF65-F5344CB8AC3E}">
        <p14:creationId xmlns:p14="http://schemas.microsoft.com/office/powerpoint/2010/main" val="809782347"/>
      </p:ext>
    </p:extLst>
  </p:cSld>
  <p:clrMapOvr>
    <a:masterClrMapping/>
  </p:clrMapOvr>
</p:sld>
</file>

<file path=ppt/theme/theme1.xml><?xml version="1.0" encoding="utf-8"?>
<a:theme xmlns:a="http://schemas.openxmlformats.org/drawingml/2006/main" name="Investor Pitch by Zach Gross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vestor Pitch by Zach Gross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4800</TotalTime>
  <Words>1363</Words>
  <Application>Microsoft Macintosh PowerPoint</Application>
  <PresentationFormat>On-screen Show (16:9)</PresentationFormat>
  <Paragraphs>180</Paragraphs>
  <Slides>15</Slides>
  <Notes>15</Notes>
  <HiddenSlides>2</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Wingdings</vt:lpstr>
      <vt:lpstr>Arial</vt:lpstr>
      <vt:lpstr>Montserrat</vt:lpstr>
      <vt:lpstr>Roboto Medium</vt:lpstr>
      <vt:lpstr>Montserrat Light</vt:lpstr>
      <vt:lpstr>Roboto</vt:lpstr>
      <vt:lpstr>Roboto Black</vt:lpstr>
      <vt:lpstr>Investor Pitch by Zach Grosser</vt:lpstr>
      <vt:lpstr>Investor Pitch by Zach Grosser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Jake Hutton</cp:lastModifiedBy>
  <cp:revision>40</cp:revision>
  <dcterms:modified xsi:type="dcterms:W3CDTF">2020-08-06T19:56:49Z</dcterms:modified>
</cp:coreProperties>
</file>