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38448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38448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38448e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38448e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38448e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38448e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38448e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38448e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38448e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38448e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9E_SDwUM4kM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akeiglasson.com/uploads/bagukira_wirefram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 title="Office Space   Printer Sce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98125" y="0"/>
            <a:ext cx="9740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397050" y="2187750"/>
            <a:ext cx="2349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b</a:t>
            </a:r>
            <a:r>
              <a:rPr lang="en" sz="3600">
                <a:solidFill>
                  <a:srgbClr val="000000"/>
                </a:solidFill>
              </a:rPr>
              <a:t>a</a:t>
            </a:r>
            <a:r>
              <a:rPr lang="en" sz="3600">
                <a:solidFill>
                  <a:srgbClr val="000000"/>
                </a:solidFill>
              </a:rPr>
              <a:t>gukirā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959425" y="3901725"/>
            <a:ext cx="136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Test team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413425" y="856550"/>
            <a:ext cx="136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Dev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team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flipH="1" rot="10800000">
            <a:off x="2328325" y="3104325"/>
            <a:ext cx="1030200" cy="7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 flipH="1" rot="10800000">
            <a:off x="5411525" y="1330550"/>
            <a:ext cx="1030200" cy="79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2328325" y="3104325"/>
            <a:ext cx="49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🐛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919625" y="1713750"/>
            <a:ext cx="49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🐛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684750" y="1985050"/>
            <a:ext cx="17745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Project 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Manager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684750" y="1985050"/>
            <a:ext cx="17745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Project </a:t>
            </a:r>
            <a:endParaRPr sz="2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ato"/>
                <a:ea typeface="Lato"/>
                <a:cs typeface="Lato"/>
                <a:sym typeface="Lato"/>
              </a:rPr>
              <a:t>       nag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28181"/>
          <a:stretch/>
        </p:blipFill>
        <p:spPr>
          <a:xfrm>
            <a:off x="152400" y="1207363"/>
            <a:ext cx="8839199" cy="27287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idx="4294967295" type="title"/>
          </p:nvPr>
        </p:nvSpPr>
        <p:spPr>
          <a:xfrm>
            <a:off x="1002950" y="364825"/>
            <a:ext cx="659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Data Flow Overview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0" r="0" t="10265"/>
          <a:stretch/>
        </p:blipFill>
        <p:spPr>
          <a:xfrm>
            <a:off x="2266025" y="400750"/>
            <a:ext cx="4611951" cy="43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11590"/>
          <a:stretch/>
        </p:blipFill>
        <p:spPr>
          <a:xfrm>
            <a:off x="2369500" y="1001900"/>
            <a:ext cx="4508475" cy="3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392850" y="1429875"/>
            <a:ext cx="235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Wireframes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902000" y="2358300"/>
            <a:ext cx="5340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https://www.jakeiglasson.com/uploads/bagukira_wireframes.html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" y="240500"/>
            <a:ext cx="9097925" cy="47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