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3BC1C9-791B-ECCD-476A-E049B7E11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2D336BA-5BD8-3EF5-E2FB-DF64C5E45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35EF32A-C8FB-AB97-D6E7-DEEEB739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20B0-DF79-4BF8-A998-4B74C058A610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519A3A-B634-91B4-40BE-3A8A009D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FF9BE0-706F-BCEA-F288-C8A362A5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7EBB-3B6B-4E49-96B2-E321167754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438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7F6DD8-AFAE-8C3D-2857-907AF38C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3FA1A31-0D1D-EBFC-8323-297C209BF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FEF48B5-850C-8A8F-6A34-DE138A9C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20B0-DF79-4BF8-A998-4B74C058A610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DFFEAA7-8B6F-0CC7-3F53-CBC93402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FEA4573-F901-33D9-E84A-E1F7BE5B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7EBB-3B6B-4E49-96B2-E321167754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336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1452762-B67E-6E3A-2EA3-587521C0C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8FF610B-20C2-1C61-CE7E-13A618C14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8F14EBE-B6CE-56DB-8362-B573CD5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20B0-DF79-4BF8-A998-4B74C058A610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1B60431-E4EF-64BE-B984-6CF450D2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3AEDBA6-2FB2-66D8-002A-BD80C62E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7EBB-3B6B-4E49-96B2-E321167754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415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F4DC57-34D7-3991-1AFC-D500AE50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F23945-5CDD-9F18-18CB-42200B523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8F26C3B-4C69-AAC2-DD85-9B7ACF1F7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20B0-DF79-4BF8-A998-4B74C058A610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5ED9165-D146-1C68-78F2-7F80EA46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577112-1C6C-0778-D2E6-AD6FD1BC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7EBB-3B6B-4E49-96B2-E321167754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736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DF6E2A-3B08-91B0-74B4-573EB9B6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3774040-3CD7-C293-17DD-BE7B76F86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8F5BE20-2FAA-32A6-E567-3A1E7568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20B0-DF79-4BF8-A998-4B74C058A610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C8E7B0E-DA22-51E4-64EA-42A96AAE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B287CC6-C630-049E-550E-9B625826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7EBB-3B6B-4E49-96B2-E321167754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567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82982A-DE7A-3AD2-06E2-FD049E1E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49BFE3-CF90-E8FE-5B70-30EC074F6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D20E9D0-802F-A57F-9BC1-AE82E4983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5F89A8F-5442-CA44-22DF-7DDDD5BF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20B0-DF79-4BF8-A998-4B74C058A610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7BD0158-B944-934A-30C1-79F35242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8F7E3B6-1105-C995-4CE3-F546030E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7EBB-3B6B-4E49-96B2-E321167754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049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66F73A-179C-B084-2F54-E34F735F2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4FB9724-FFA2-3EC4-B4E8-45A5C06AE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D56DD36-4917-59FA-1C40-AB8CA3B1B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C8095B4-F6FD-271B-5F61-169336339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4737A0C-BA0E-6CE3-9503-B1E931A3A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77746F0-77B5-2660-2906-67AD3045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20B0-DF79-4BF8-A998-4B74C058A610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3DAFDDB-7779-1FAE-B691-EA517FF9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0968F79-8C78-33C6-B88D-F2E96DED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7EBB-3B6B-4E49-96B2-E321167754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830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69A7D9-28BF-7AB7-83B3-0B5A22B8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DC3B658-0BFA-65F9-24D3-0DA4A8C33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20B0-DF79-4BF8-A998-4B74C058A610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E25C0E4-E051-1D95-615F-F90456FB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A770D02-41EF-C780-D253-F2D21F74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7EBB-3B6B-4E49-96B2-E321167754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434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0243F30-C868-93C6-612D-99065D36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20B0-DF79-4BF8-A998-4B74C058A610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0B59674-8B4E-7047-7CB6-5F990355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7427BB6-7E2B-1465-1F94-1842211A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7EBB-3B6B-4E49-96B2-E321167754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60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07E147-1521-A52A-9B68-241DE2B51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C288D9-FB9C-400C-841A-8222BDDA9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D2ECFD2-0E90-B82D-A3F2-848025926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D2EB24D-DA8B-4142-738C-3797E654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20B0-DF79-4BF8-A998-4B74C058A610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4C25F4B-6E6A-C163-CE52-A0966703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FBCF2D3-3F2A-74DD-8A42-4313DC6F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7EBB-3B6B-4E49-96B2-E321167754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774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3F2A06-0C95-3822-4D63-342DFAE1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37381AD-93A8-04E9-AE6F-1F9A4480F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32CAD68-8FF0-F451-41CF-1C653D261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6E3063B-8778-000F-73EC-C782169CD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20B0-DF79-4BF8-A998-4B74C058A610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BFE8E52-BCDC-3083-BFC5-2C743211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8CC47FE-97C2-4332-2EA6-6B379106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7EBB-3B6B-4E49-96B2-E321167754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106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C365E6F-AD35-3F3B-FD9B-F606C935C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10E66CD-9698-22E4-F825-DEF4FA741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9B333E8-225A-66C8-E7FF-F85B3F7FD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220B0-DF79-4BF8-A998-4B74C058A610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60B5681-EBCB-E3D5-85AC-054603D1E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2B9F9EE-D6FF-2EBE-A68E-591939AAE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67EBB-3B6B-4E49-96B2-E321167754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295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1C2C79-5272-5B6B-2D19-2E25BA4BD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test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891CF8A-FB3F-0D44-1CE3-2B335710B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144131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Panoramiczny</PresentationFormat>
  <Paragraphs>1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Mateusz Kus</dc:creator>
  <cp:lastModifiedBy>Mateusz Kus</cp:lastModifiedBy>
  <cp:revision>2</cp:revision>
  <dcterms:created xsi:type="dcterms:W3CDTF">2022-05-13T17:30:49Z</dcterms:created>
  <dcterms:modified xsi:type="dcterms:W3CDTF">2022-06-09T16:41:59Z</dcterms:modified>
</cp:coreProperties>
</file>