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5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33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9E5898-2D64-4BD1-838F-C017D669AA4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619C9-7420-45C2-9628-194B4028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AD42-4886-45BB-A284-FD29889BE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3438F-92E0-4CBB-8955-C6199851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Jake Ira</a:t>
            </a:r>
          </a:p>
        </p:txBody>
      </p:sp>
    </p:spTree>
    <p:extLst>
      <p:ext uri="{BB962C8B-B14F-4D97-AF65-F5344CB8AC3E}">
        <p14:creationId xmlns:p14="http://schemas.microsoft.com/office/powerpoint/2010/main" val="3380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FC9DBB-F91B-42BE-A84A-D43455B4B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A23D9-49A7-4706-B234-C580E2EA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30385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Security specialist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25A4-AAF9-4EED-BDDC-1C9DB7C2D28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91186"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50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1E9D-9657-48D5-B074-9A657F1B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Diagrams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E2533-A993-46BC-AB6F-07087FD2A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02" t="32251" r="35472" b="20467"/>
          <a:stretch/>
        </p:blipFill>
        <p:spPr>
          <a:xfrm>
            <a:off x="331567" y="2727534"/>
            <a:ext cx="5455917" cy="3396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B1141-E8B6-4FDC-A268-843D0C9E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66" t="36667" r="30156" b="6321"/>
          <a:stretch/>
        </p:blipFill>
        <p:spPr>
          <a:xfrm>
            <a:off x="6404518" y="2213884"/>
            <a:ext cx="4276725" cy="39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B7BE1-1536-4706-A55E-B46F9BAB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Trello Board</a:t>
            </a:r>
            <a:endParaRPr lang="en-US" dirty="0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90FF-4D8D-4E4A-AEE4-A43CDD71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8FAE5-6682-4090-A4D3-E43915D44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1618" r="7988" b="9506"/>
          <a:stretch/>
        </p:blipFill>
        <p:spPr>
          <a:xfrm>
            <a:off x="609600" y="1693862"/>
            <a:ext cx="10972800" cy="46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D4ACB-497B-4599-A603-A352ACF9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Security Measures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0221-8692-489B-A8C2-8230BBC5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 Factor Authentication</a:t>
            </a:r>
          </a:p>
          <a:p>
            <a:r>
              <a:rPr lang="en-US" dirty="0">
                <a:solidFill>
                  <a:schemeClr val="tx1"/>
                </a:solidFill>
              </a:rPr>
              <a:t>Login Hours</a:t>
            </a:r>
          </a:p>
          <a:p>
            <a:r>
              <a:rPr lang="en-US" dirty="0">
                <a:solidFill>
                  <a:schemeClr val="tx1"/>
                </a:solidFill>
              </a:rPr>
              <a:t>Tab Settings</a:t>
            </a:r>
          </a:p>
          <a:p>
            <a:r>
              <a:rPr lang="en-US" dirty="0">
                <a:solidFill>
                  <a:schemeClr val="tx1"/>
                </a:solidFill>
              </a:rPr>
              <a:t>OWD</a:t>
            </a:r>
          </a:p>
        </p:txBody>
      </p:sp>
    </p:spTree>
    <p:extLst>
      <p:ext uri="{BB962C8B-B14F-4D97-AF65-F5344CB8AC3E}">
        <p14:creationId xmlns:p14="http://schemas.microsoft.com/office/powerpoint/2010/main" val="421442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4D1B3-8B38-417A-92BE-D3CADD6C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C492-52BD-4270-B2A2-667AADD8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091" y="1901291"/>
            <a:ext cx="3611563" cy="298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562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Project 0</vt:lpstr>
      <vt:lpstr>Security specialist</vt:lpstr>
      <vt:lpstr>Diagrams</vt:lpstr>
      <vt:lpstr>Trello Board</vt:lpstr>
      <vt:lpstr>Security Measures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Jacob Ira</dc:creator>
  <cp:lastModifiedBy>Jacob Ira</cp:lastModifiedBy>
  <cp:revision>9</cp:revision>
  <dcterms:created xsi:type="dcterms:W3CDTF">2019-02-06T01:47:29Z</dcterms:created>
  <dcterms:modified xsi:type="dcterms:W3CDTF">2019-02-06T17:26:51Z</dcterms:modified>
</cp:coreProperties>
</file>