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Parathyroid Physiology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Receptors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PTH1R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rPr i="1"/>
              <a:t>of Parathyroid Hormone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Bone</a:t>
            </a:r>
          </a:p>
          <a:p>
            <a:r>
              <a:t>Kidney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rPr i="1"/>
              <a:t>in PTH1R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Osteoblast activation</a:t>
            </a:r>
          </a:p>
          <a:p>
            <a:r>
              <a:t>Osteoclast stimulation</a:t>
            </a:r>
          </a:p>
          <a:p>
            <a:r>
              <a:t>Calcium liberation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rPr i="1"/>
              <a:t>via Bone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Calcium reabsorption</a:t>
            </a:r>
          </a:p>
          <a:p>
            <a:r>
              <a:t>Phosphate excretion</a:t>
            </a:r>
          </a:p>
          <a:p>
            <a:r>
              <a:t>Vitamin D activation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rPr i="1"/>
              <a:t>via Kidney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Parathyroid Hormone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Calcium Regulation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rPr i="1"/>
              <a:t>of Parathyroid Hormone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Increase serum calcium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rPr i="1"/>
              <a:t>via Calcium Regulation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 Transcription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rPr i="1"/>
              <a:t>of Parathyroid Hormone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Hypocalcemia stimulates via CaSR</a:t>
            </a:r>
          </a:p>
          <a:p>
            <a:r>
              <a:t>Eucalcemia inhibits via CaSR</a:t>
            </a:r>
          </a:p>
          <a:p>
            <a:r>
              <a:t>Vitamin D inhibits via VDR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rPr i="1"/>
              <a:t>by Gene Transcription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Secretion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CaSR Signaling</a:t>
            </a:r>
          </a:p>
          <a:p>
            <a:r>
              <a:t>Magnesium Effects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rPr i="1"/>
              <a:t>of Parathyroid Hormone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Hypocalcemia stimulates</a:t>
            </a:r>
          </a:p>
          <a:p>
            <a:r>
              <a:t>Hypercalcemia inhibits</a:t>
            </a:r>
          </a:p>
          <a:p>
            <a:r>
              <a:t>Hyperphosphatemia stimulates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rPr i="1"/>
              <a:t>through CaSR Signaling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Mild deficiency stimulates</a:t>
            </a:r>
          </a:p>
          <a:p>
            <a:r>
              <a:t>Severe deficiency inhibits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rPr i="1"/>
              <a:t>to Magnesium Effects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