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6" r:id="rId5"/>
    <p:sldId id="417" r:id="rId6"/>
    <p:sldId id="413" r:id="rId7"/>
    <p:sldId id="414" r:id="rId8"/>
    <p:sldId id="415" r:id="rId9"/>
    <p:sldId id="416" r:id="rId10"/>
  </p:sldIdLst>
  <p:sldSz cx="9144000" cy="6858000" type="screen4x3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D9F1"/>
    <a:srgbClr val="3092D4"/>
    <a:srgbClr val="555555"/>
    <a:srgbClr val="367C39"/>
    <a:srgbClr val="AFAFAF"/>
    <a:srgbClr val="7A7A7A"/>
    <a:srgbClr val="4FA2DB"/>
    <a:srgbClr val="669DE0"/>
    <a:srgbClr val="5CA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3" autoAdjust="0"/>
    <p:restoredTop sz="95223" autoAdjust="0"/>
  </p:normalViewPr>
  <p:slideViewPr>
    <p:cSldViewPr>
      <p:cViewPr varScale="1">
        <p:scale>
          <a:sx n="75" d="100"/>
          <a:sy n="75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4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22694"/>
            <a:ext cx="5447030" cy="447413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56000" y="1844824"/>
            <a:ext cx="360000" cy="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2132856"/>
            <a:ext cx="7614416" cy="6480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pic>
        <p:nvPicPr>
          <p:cNvPr id="16" name="그림 15" descr="QTI-International-LOGO200_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52456" y="6125676"/>
            <a:ext cx="1524000" cy="32766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432048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2A50C81-69D7-422B-B66E-1341802C8FF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전체 화면 활용 시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35A326C-1533-41F3-A929-F94745B0A6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항목나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6872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016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항목나열(이미지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7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2304256" cy="3816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3347864" y="1731584"/>
            <a:ext cx="230425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9C8F4A56-6AA2-4528-A7B7-488AD3B47DD4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단 소타이틀_왼쪽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466208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내용 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7" y="836712"/>
            <a:ext cx="7849395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556792"/>
            <a:ext cx="7830440" cy="38164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00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</a:tabLst>
              <a:defRPr lang="ko-KR" altLang="en-US" sz="11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defRPr>
            </a:lvl1pPr>
            <a:lvl2pPr marL="180000" indent="-457200" defTabSz="180000">
              <a:tabLst>
                <a:tab pos="180000" algn="l"/>
              </a:tabLst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  <a:lvl3pPr marL="360000" indent="-457200" defTabSz="180000">
              <a:tabLst>
                <a:tab pos="180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3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</a:t>
            </a:r>
            <a:endParaRPr lang="en-US" altLang="ko-KR" dirty="0" smtClean="0"/>
          </a:p>
          <a:p>
            <a:pPr marL="180000" marR="0" lvl="1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2</a:t>
            </a:r>
          </a:p>
          <a:p>
            <a:pPr marL="360000" marR="0" lvl="2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3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803297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4100"/>
              </a:lnSpc>
              <a:buNone/>
              <a:defRPr sz="3600" b="1" baseline="0">
                <a:solidFill>
                  <a:srgbClr val="204C8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6996396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kelee70_24pt">
    <p:bg>
      <p:bgPr>
        <a:solidFill>
          <a:srgbClr val="5987C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620688"/>
            <a:ext cx="8104414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204C82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8" name="내용 개체 틀 17"/>
          <p:cNvSpPr>
            <a:spLocks noGrp="1"/>
          </p:cNvSpPr>
          <p:nvPr>
            <p:ph sz="quarter" idx="42" hasCustomPrompt="1"/>
          </p:nvPr>
        </p:nvSpPr>
        <p:spPr>
          <a:xfrm>
            <a:off x="539552" y="1340768"/>
            <a:ext cx="8104414" cy="1008112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defRPr sz="20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 smtClean="0"/>
              <a:t>Depth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Depth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Depth 3</a:t>
            </a:r>
          </a:p>
          <a:p>
            <a:pPr lvl="3"/>
            <a:r>
              <a:rPr lang="en-US" altLang="ko-KR" dirty="0" smtClean="0"/>
              <a:t>Depth 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Depth 5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5328592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3529013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55576" y="2132856"/>
            <a:ext cx="7560840" cy="432048"/>
          </a:xfrm>
        </p:spPr>
        <p:txBody>
          <a:bodyPr>
            <a:normAutofit/>
          </a:bodyPr>
          <a:lstStyle>
            <a:lvl1pPr marL="720000">
              <a:buNone/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2564904"/>
            <a:ext cx="7560840" cy="360040"/>
          </a:xfrm>
        </p:spPr>
        <p:txBody>
          <a:bodyPr>
            <a:normAutofit/>
          </a:bodyPr>
          <a:lstStyle>
            <a:lvl1pPr marL="900000">
              <a:buNone/>
              <a:defRPr sz="160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5576" y="1628800"/>
            <a:ext cx="7560840" cy="432048"/>
          </a:xfrm>
        </p:spPr>
        <p:txBody>
          <a:bodyPr>
            <a:noAutofit/>
          </a:bodyPr>
          <a:lstStyle>
            <a:lvl1pPr marL="288000">
              <a:buNone/>
              <a:defRPr sz="22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2196000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630000" y="1852032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58000" y="1980000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49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2646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2574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5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2574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그림 개체 틀 38"/>
          <p:cNvSpPr>
            <a:spLocks noGrp="1"/>
          </p:cNvSpPr>
          <p:nvPr>
            <p:ph type="pic" sz="quarter" idx="17"/>
          </p:nvPr>
        </p:nvSpPr>
        <p:spPr>
          <a:xfrm>
            <a:off x="4662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3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6678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4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4590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6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6606448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57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06448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8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558000" y="42050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9" name="그림 개체 틀 38"/>
          <p:cNvSpPr>
            <a:spLocks noGrp="1"/>
          </p:cNvSpPr>
          <p:nvPr>
            <p:ph type="pic" sz="quarter" idx="24"/>
          </p:nvPr>
        </p:nvSpPr>
        <p:spPr>
          <a:xfrm>
            <a:off x="630000" y="38610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0" name="텍스트 개체 틀 19"/>
          <p:cNvSpPr>
            <a:spLocks noGrp="1"/>
          </p:cNvSpPr>
          <p:nvPr>
            <p:ph type="body" sz="quarter" idx="25" hasCustomPrompt="1"/>
          </p:nvPr>
        </p:nvSpPr>
        <p:spPr>
          <a:xfrm>
            <a:off x="558000" y="39890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61" name="그림 개체 틀 38"/>
          <p:cNvSpPr>
            <a:spLocks noGrp="1"/>
          </p:cNvSpPr>
          <p:nvPr>
            <p:ph type="pic" sz="quarter" idx="26"/>
          </p:nvPr>
        </p:nvSpPr>
        <p:spPr>
          <a:xfrm>
            <a:off x="2646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27" hasCustomPrompt="1"/>
          </p:nvPr>
        </p:nvSpPr>
        <p:spPr>
          <a:xfrm>
            <a:off x="2574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63" name="텍스트 개체 틀 19"/>
          <p:cNvSpPr>
            <a:spLocks noGrp="1"/>
          </p:cNvSpPr>
          <p:nvPr>
            <p:ph type="body" sz="quarter" idx="28" hasCustomPrompt="1"/>
          </p:nvPr>
        </p:nvSpPr>
        <p:spPr>
          <a:xfrm>
            <a:off x="2574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4" name="그림 개체 틀 38"/>
          <p:cNvSpPr>
            <a:spLocks noGrp="1"/>
          </p:cNvSpPr>
          <p:nvPr>
            <p:ph type="pic" sz="quarter" idx="29"/>
          </p:nvPr>
        </p:nvSpPr>
        <p:spPr>
          <a:xfrm>
            <a:off x="4662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5" name="그림 개체 틀 38"/>
          <p:cNvSpPr>
            <a:spLocks noGrp="1"/>
          </p:cNvSpPr>
          <p:nvPr>
            <p:ph type="pic" sz="quarter" idx="30"/>
          </p:nvPr>
        </p:nvSpPr>
        <p:spPr>
          <a:xfrm>
            <a:off x="6678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6" name="텍스트 개체 틀 19"/>
          <p:cNvSpPr>
            <a:spLocks noGrp="1"/>
          </p:cNvSpPr>
          <p:nvPr>
            <p:ph type="body" sz="quarter" idx="31" hasCustomPrompt="1"/>
          </p:nvPr>
        </p:nvSpPr>
        <p:spPr>
          <a:xfrm>
            <a:off x="4590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67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4590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8" name="텍스트 개체 틀 19"/>
          <p:cNvSpPr>
            <a:spLocks noGrp="1"/>
          </p:cNvSpPr>
          <p:nvPr>
            <p:ph type="body" sz="quarter" idx="33" hasCustomPrompt="1"/>
          </p:nvPr>
        </p:nvSpPr>
        <p:spPr>
          <a:xfrm>
            <a:off x="6606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69" name="텍스트 개체 틀 19"/>
          <p:cNvSpPr>
            <a:spLocks noGrp="1"/>
          </p:cNvSpPr>
          <p:nvPr>
            <p:ph type="body" sz="quarter" idx="34" hasCustomPrompt="1"/>
          </p:nvPr>
        </p:nvSpPr>
        <p:spPr>
          <a:xfrm>
            <a:off x="6606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pic>
        <p:nvPicPr>
          <p:cNvPr id="34" name="그림 33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43" name="날짜 개체 틀 4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타이틀- 항목정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소타이틀_ 오른쪽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 12pt</a:t>
            </a:r>
          </a:p>
        </p:txBody>
      </p:sp>
      <p:sp>
        <p:nvSpPr>
          <p:cNvPr id="21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756000" y="5142792"/>
            <a:ext cx="2520000" cy="144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2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756000" y="1729624"/>
            <a:ext cx="2520000" cy="540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293824"/>
            <a:ext cx="2592288" cy="17193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2592288" cy="1224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8772E52-347C-41AA-8F37-50F941F57053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하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4590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32F68B67-183F-4A30-BE04-2BB9A3EF1F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8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상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1628800"/>
            <a:ext cx="761441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입력해주세요 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FD9A06A-04D1-41BC-B1E8-6C2B9EC5FF5F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  <p:sldLayoutId id="2147483666" r:id="rId12"/>
    <p:sldLayoutId id="2147483671" r:id="rId13"/>
    <p:sldLayoutId id="2147483667" r:id="rId14"/>
    <p:sldLayoutId id="2147483668" r:id="rId15"/>
    <p:sldLayoutId id="2147483672" r:id="rId16"/>
    <p:sldLayoutId id="2147483669" r:id="rId17"/>
    <p:sldLayoutId id="2147483674" r:id="rId18"/>
    <p:sldLayoutId id="2147483675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133277"/>
            <a:ext cx="7344816" cy="1655763"/>
          </a:xfrm>
        </p:spPr>
        <p:txBody>
          <a:bodyPr/>
          <a:lstStyle/>
          <a:p>
            <a:r>
              <a:rPr lang="en-US" b="1" dirty="0" smtClean="0"/>
              <a:t>TOMS </a:t>
            </a:r>
            <a:r>
              <a:rPr lang="en-US" b="1" dirty="0" err="1" smtClean="0"/>
              <a:t>ExaBus</a:t>
            </a:r>
            <a:r>
              <a:rPr lang="en-US" b="1" dirty="0" smtClean="0"/>
              <a:t> </a:t>
            </a:r>
            <a:r>
              <a:rPr lang="ko-KR" altLang="en-US" b="1" dirty="0" smtClean="0"/>
              <a:t>설치 안내서</a:t>
            </a:r>
            <a:endParaRPr 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smtClean="0">
                <a:solidFill>
                  <a:srgbClr val="245794"/>
                </a:solidFill>
              </a:rPr>
              <a:t>2015.09.17  </a:t>
            </a:r>
            <a:r>
              <a:rPr lang="en-US" altLang="ko-KR" b="1" dirty="0" smtClean="0">
                <a:solidFill>
                  <a:srgbClr val="245794"/>
                </a:solidFill>
              </a:rPr>
              <a:t>/  </a:t>
            </a:r>
            <a:r>
              <a:rPr lang="ko-KR" altLang="en-US" b="1" dirty="0" smtClean="0">
                <a:solidFill>
                  <a:srgbClr val="245794"/>
                </a:solidFill>
              </a:rPr>
              <a:t>이재희</a:t>
            </a:r>
            <a:r>
              <a:rPr lang="en-US" altLang="ko-KR" b="1" dirty="0" smtClean="0">
                <a:solidFill>
                  <a:srgbClr val="245794"/>
                </a:solidFill>
              </a:rPr>
              <a:t>  /  jakelee70@qtii.co.kr</a:t>
            </a:r>
          </a:p>
        </p:txBody>
      </p:sp>
    </p:spTree>
    <p:extLst>
      <p:ext uri="{BB962C8B-B14F-4D97-AF65-F5344CB8AC3E}">
        <p14:creationId xmlns:p14="http://schemas.microsoft.com/office/powerpoint/2010/main" val="201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사업장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 (vtoms-exabus-2.2)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7830440" cy="230425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Java 1.6 </a:t>
            </a:r>
            <a:r>
              <a:rPr lang="ko-KR" altLang="en-US" dirty="0" smtClean="0"/>
              <a:t>이상 버전 설치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 smtClean="0"/>
              <a:t>config</a:t>
            </a:r>
            <a:r>
              <a:rPr lang="en-US" altLang="ko-KR" dirty="0" smtClean="0"/>
              <a:t>/elastic.xml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xmlEnv</a:t>
            </a:r>
            <a:r>
              <a:rPr lang="en-US" altLang="ko-KR" dirty="0"/>
              <a:t>&gt; </a:t>
            </a:r>
            <a:r>
              <a:rPr lang="ko-KR" altLang="en-US" dirty="0"/>
              <a:t>부분을 사업장에 맞게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&lt;!-- </a:t>
            </a:r>
            <a:r>
              <a:rPr lang="ko-KR" altLang="en-US" b="1" dirty="0">
                <a:solidFill>
                  <a:srgbClr val="0070C0"/>
                </a:solidFill>
              </a:rPr>
              <a:t>로그파일 폴더 </a:t>
            </a:r>
            <a:r>
              <a:rPr lang="en-US" altLang="ko-KR" dirty="0">
                <a:solidFill>
                  <a:srgbClr val="0070C0"/>
                </a:solidFill>
              </a:rPr>
              <a:t>--&gt;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"log.dir" value="</a:t>
            </a:r>
            <a:r>
              <a:rPr lang="en-US" altLang="ko-KR" b="1" i="1" dirty="0">
                <a:solidFill>
                  <a:srgbClr val="0070C0"/>
                </a:solidFill>
              </a:rPr>
              <a:t>E:/APP/logs/vtoms-exabus-2.2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ExaBus Engine </a:t>
            </a:r>
            <a:r>
              <a:rPr lang="ko-KR" altLang="en-US" dirty="0"/>
              <a:t>로그 레벨</a:t>
            </a:r>
            <a:r>
              <a:rPr lang="en-US" altLang="ko-KR" dirty="0"/>
              <a:t>: ALL &gt; TRACE &gt; DEBUG &gt; INFO &gt; WARN &gt; ERROR &gt; FATAL &gt; OFF 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"engine.log.level" value="DEBUG"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</a:t>
            </a:r>
            <a:r>
              <a:rPr lang="ko-KR" altLang="en-US" dirty="0"/>
              <a:t>로그파일 보관 주기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"cronjob.logRemover.expiration.days" value="10"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</a:t>
            </a:r>
            <a:r>
              <a:rPr lang="ko-KR" altLang="en-US" dirty="0"/>
              <a:t>로그파일 확인 시각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"cronjob.logRemover.daily.hour" value="03" /&gt;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"cronjob.logRemover.daily.minute" value="00"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&lt;!-- </a:t>
            </a:r>
            <a:r>
              <a:rPr lang="en-US" altLang="ko-KR" b="1" dirty="0">
                <a:solidFill>
                  <a:srgbClr val="0070C0"/>
                </a:solidFill>
              </a:rPr>
              <a:t>DB </a:t>
            </a:r>
            <a:r>
              <a:rPr lang="ko-KR" altLang="en-US" b="1" dirty="0">
                <a:solidFill>
                  <a:srgbClr val="0070C0"/>
                </a:solidFill>
              </a:rPr>
              <a:t>접속 정보 </a:t>
            </a:r>
            <a:r>
              <a:rPr lang="en-US" altLang="ko-KR" dirty="0">
                <a:solidFill>
                  <a:srgbClr val="0070C0"/>
                </a:solidFill>
              </a:rPr>
              <a:t>--&gt;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"db.addr" value="</a:t>
            </a:r>
            <a:r>
              <a:rPr lang="en-US" altLang="ko-KR" b="1" i="1" dirty="0">
                <a:solidFill>
                  <a:srgbClr val="0070C0"/>
                </a:solidFill>
              </a:rPr>
              <a:t>11.71.33.219:1433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"db.name" value="</a:t>
            </a:r>
            <a:r>
              <a:rPr lang="en-US" altLang="ko-KR" b="1" i="1" dirty="0">
                <a:solidFill>
                  <a:srgbClr val="0070C0"/>
                </a:solidFill>
              </a:rPr>
              <a:t>VTOMS_SDS_MIG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"db.username" value="</a:t>
            </a:r>
            <a:r>
              <a:rPr lang="en-US" altLang="ko-KR" b="1" i="1" dirty="0">
                <a:solidFill>
                  <a:srgbClr val="0070C0"/>
                </a:solidFill>
              </a:rPr>
              <a:t>toms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"db.password" value="</a:t>
            </a:r>
            <a:r>
              <a:rPr lang="en-US" altLang="ko-KR" b="1" i="1" dirty="0">
                <a:solidFill>
                  <a:srgbClr val="0070C0"/>
                </a:solidFill>
              </a:rPr>
              <a:t>Toms!@#$</a:t>
            </a:r>
            <a:r>
              <a:rPr lang="en-US" altLang="ko-KR" i="1" dirty="0">
                <a:solidFill>
                  <a:srgbClr val="0070C0"/>
                </a:solidFill>
              </a:rPr>
              <a:t>" </a:t>
            </a:r>
            <a:r>
              <a:rPr lang="en-US" altLang="ko-KR" i="1" dirty="0" smtClean="0">
                <a:solidFill>
                  <a:srgbClr val="0070C0"/>
                </a:solidFill>
              </a:rPr>
              <a:t>/&gt;</a:t>
            </a:r>
          </a:p>
          <a:p>
            <a:pPr marL="180000" lvl="2" indent="0">
              <a:buNone/>
            </a:pPr>
            <a:endParaRPr lang="en-US" altLang="ko-KR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사업장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 (vtoms-exabus-2.2)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7830440" cy="2304256"/>
          </a:xfrm>
        </p:spPr>
        <p:txBody>
          <a:bodyPr/>
          <a:lstStyle/>
          <a:p>
            <a:endParaRPr lang="en-US" altLang="ko-KR" dirty="0" smtClean="0"/>
          </a:p>
          <a:p>
            <a:pPr marL="180000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&lt;!-- </a:t>
            </a:r>
            <a:r>
              <a:rPr lang="en-US" altLang="ko-KR" b="1" dirty="0">
                <a:solidFill>
                  <a:srgbClr val="0070C0"/>
                </a:solidFill>
              </a:rPr>
              <a:t>MTOMS </a:t>
            </a:r>
            <a:r>
              <a:rPr lang="ko-KR" altLang="en-US" b="1" dirty="0">
                <a:solidFill>
                  <a:srgbClr val="0070C0"/>
                </a:solidFill>
              </a:rPr>
              <a:t>서비스 접속 정보 </a:t>
            </a:r>
            <a:r>
              <a:rPr lang="en-US" altLang="ko-KR" dirty="0">
                <a:solidFill>
                  <a:srgbClr val="0070C0"/>
                </a:solidFill>
              </a:rPr>
              <a:t>--&gt;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"service.dstIp" value</a:t>
            </a:r>
            <a:r>
              <a:rPr lang="en-US" altLang="ko-KR" i="1" dirty="0" smtClean="0">
                <a:solidFill>
                  <a:srgbClr val="0070C0"/>
                </a:solidFill>
              </a:rPr>
              <a:t>="</a:t>
            </a:r>
            <a:r>
              <a:rPr lang="en-US" altLang="ko-KR" b="1" i="1" dirty="0">
                <a:solidFill>
                  <a:srgbClr val="0070C0"/>
                </a:solidFill>
              </a:rPr>
              <a:t>11.71.35.210</a:t>
            </a:r>
            <a:r>
              <a:rPr lang="en-US" altLang="ko-KR" i="1" dirty="0" smtClean="0">
                <a:solidFill>
                  <a:srgbClr val="0070C0"/>
                </a:solidFill>
              </a:rPr>
              <a:t>" </a:t>
            </a:r>
            <a:r>
              <a:rPr lang="en-US" altLang="ko-KR" i="1" dirty="0">
                <a:solidFill>
                  <a:srgbClr val="0070C0"/>
                </a:solidFill>
              </a:rPr>
              <a:t>/&gt;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"service.recver.dstPort" value="</a:t>
            </a:r>
            <a:r>
              <a:rPr lang="en-US" altLang="ko-KR" b="1" i="1" dirty="0">
                <a:solidFill>
                  <a:srgbClr val="0070C0"/>
                </a:solidFill>
              </a:rPr>
              <a:t>7900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&lt;variable name=</a:t>
            </a:r>
            <a:r>
              <a:rPr lang="en-US" altLang="ko-KR" i="1" dirty="0">
                <a:solidFill>
                  <a:srgbClr val="0070C0"/>
                </a:solidFill>
              </a:rPr>
              <a:t>"service.sender.dstPort" value="</a:t>
            </a:r>
            <a:r>
              <a:rPr lang="en-US" altLang="ko-KR" b="1" i="1" dirty="0">
                <a:solidFill>
                  <a:srgbClr val="0070C0"/>
                </a:solidFill>
              </a:rPr>
              <a:t>7901</a:t>
            </a:r>
            <a:r>
              <a:rPr lang="en-US" altLang="ko-KR" i="1" dirty="0">
                <a:solidFill>
                  <a:srgbClr val="0070C0"/>
                </a:solidFill>
              </a:rPr>
              <a:t>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</a:t>
            </a:r>
            <a:r>
              <a:rPr lang="ko-KR" altLang="en-US" dirty="0"/>
              <a:t>메시지 큐 크기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"queue.size" value="10000"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OUT </a:t>
            </a:r>
            <a:r>
              <a:rPr lang="ko-KR" altLang="en-US" dirty="0"/>
              <a:t>테이블을 읽어서 전송하는 주기 및 건수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"service.sender.outTableSendCronjob.period.sec" value="30" /&gt;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"service.sender.outTableSendCronjob.maxSendMsg" value="300"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OUT MSG </a:t>
            </a:r>
            <a:r>
              <a:rPr lang="ko-KR" altLang="en-US" dirty="0"/>
              <a:t>데이터를 </a:t>
            </a:r>
            <a:r>
              <a:rPr lang="en-US" altLang="ko-KR" dirty="0"/>
              <a:t>DST </a:t>
            </a:r>
            <a:r>
              <a:rPr lang="ko-KR" altLang="en-US" dirty="0"/>
              <a:t>테이블에 등록하는 주기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"service.sender.outMsgTableFetchCronjob.period.sec" value="30" /&gt;</a:t>
            </a:r>
          </a:p>
          <a:p>
            <a:pPr marL="180000" lvl="2" indent="0">
              <a:buNone/>
            </a:pPr>
            <a:endParaRPr lang="ko-KR" altLang="en-US" dirty="0"/>
          </a:p>
          <a:p>
            <a:pPr marL="180000" lvl="2" indent="0">
              <a:buNone/>
            </a:pPr>
            <a:r>
              <a:rPr lang="en-US" altLang="ko-KR" dirty="0"/>
              <a:t>&lt;!-- OUT MSG </a:t>
            </a:r>
            <a:r>
              <a:rPr lang="ko-KR" altLang="en-US" dirty="0"/>
              <a:t>및 </a:t>
            </a:r>
            <a:r>
              <a:rPr lang="en-US" altLang="ko-KR" dirty="0"/>
              <a:t>DST </a:t>
            </a:r>
            <a:r>
              <a:rPr lang="ko-KR" altLang="en-US" dirty="0"/>
              <a:t>테이블 백업 처리 시각 </a:t>
            </a:r>
            <a:r>
              <a:rPr lang="en-US" altLang="ko-KR" dirty="0"/>
              <a:t>--&gt;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"service.sender.outTableCleanerCronjob.daily.hour" value="04" /&gt;</a:t>
            </a:r>
          </a:p>
          <a:p>
            <a:pPr marL="180000" lvl="2" indent="0">
              <a:buNone/>
            </a:pPr>
            <a:r>
              <a:rPr lang="en-US" altLang="ko-KR" dirty="0"/>
              <a:t>&lt;variable name=</a:t>
            </a:r>
            <a:r>
              <a:rPr lang="en-US" altLang="ko-KR" i="1" dirty="0"/>
              <a:t>"service.sender.outTableCleanerCronjob.daily.minute" value="00" </a:t>
            </a:r>
            <a:r>
              <a:rPr lang="en-US" altLang="ko-KR" i="1" dirty="0" smtClean="0"/>
              <a:t>/&gt;</a:t>
            </a:r>
            <a:endParaRPr lang="en-US" altLang="ko-KR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9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사업장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 (vtoms-exabus-2.2)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7830440" cy="2304256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dirty="0" smtClean="0"/>
              <a:t>사업장아이디 등록</a:t>
            </a:r>
            <a:endParaRPr lang="en-US" altLang="ko-KR" dirty="0" smtClean="0"/>
          </a:p>
          <a:p>
            <a:pPr marL="408600" lvl="1" indent="-228600">
              <a:buFont typeface="+mj-lt"/>
              <a:buAutoNum type="arabicParenR"/>
            </a:pPr>
            <a:r>
              <a:rPr lang="en-US" altLang="ko-KR" dirty="0" smtClean="0"/>
              <a:t>config/auth/users.am</a:t>
            </a:r>
            <a:r>
              <a:rPr lang="ko-KR" altLang="en-US" dirty="0" smtClean="0"/>
              <a:t>에 등록 </a:t>
            </a:r>
            <a:r>
              <a:rPr lang="en-US" altLang="ko-KR" dirty="0" smtClean="0"/>
              <a:t>(MTOMS </a:t>
            </a:r>
            <a:r>
              <a:rPr lang="en-US" altLang="ko-KR" dirty="0" err="1" smtClean="0"/>
              <a:t>ExaBus</a:t>
            </a:r>
            <a:r>
              <a:rPr lang="ko-KR" altLang="en-US" dirty="0" smtClean="0"/>
              <a:t>에 동일한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가 있어야 함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{"ID":"</a:t>
            </a:r>
            <a:r>
              <a:rPr lang="en-US" altLang="ko-KR" b="1" dirty="0"/>
              <a:t>SITE_MEMORY</a:t>
            </a:r>
            <a:r>
              <a:rPr lang="en-US" altLang="ko-KR" dirty="0"/>
              <a:t>", "PW</a:t>
            </a:r>
            <a:r>
              <a:rPr lang="en-US" altLang="ko-KR" dirty="0" smtClean="0"/>
              <a:t>":“</a:t>
            </a:r>
            <a:r>
              <a:rPr lang="en-US" altLang="ko-KR" b="1" dirty="0" smtClean="0"/>
              <a:t>**********</a:t>
            </a:r>
            <a:r>
              <a:rPr lang="en-US" altLang="ko-KR" dirty="0" smtClean="0"/>
              <a:t>", </a:t>
            </a:r>
            <a:r>
              <a:rPr lang="en-US" altLang="ko-KR" dirty="0"/>
              <a:t>"LABEL":"</a:t>
            </a:r>
            <a:r>
              <a:rPr lang="ko-KR" altLang="en-US" dirty="0"/>
              <a:t>삼성전자 </a:t>
            </a:r>
            <a:r>
              <a:rPr lang="ko-KR" altLang="en-US" dirty="0" err="1"/>
              <a:t>메모리홀</a:t>
            </a:r>
            <a:r>
              <a:rPr lang="en-US" altLang="ko-KR" dirty="0" smtClean="0"/>
              <a:t>"}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08600" lvl="1" indent="-228600">
              <a:buFont typeface="+mj-lt"/>
              <a:buAutoNum type="arabicParenR" startAt="2"/>
            </a:pPr>
            <a:r>
              <a:rPr lang="en-US" altLang="ko-KR" dirty="0" smtClean="0"/>
              <a:t>config/auth/groupMasterSync.am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{"</a:t>
            </a:r>
            <a:r>
              <a:rPr lang="en-US" altLang="ko-KR" dirty="0"/>
              <a:t>ID":"</a:t>
            </a:r>
            <a:r>
              <a:rPr lang="en-US" altLang="ko-KR" b="1" dirty="0"/>
              <a:t>SITE_MEMORY</a:t>
            </a:r>
            <a:r>
              <a:rPr lang="en-US" altLang="ko-KR" dirty="0"/>
              <a:t>"}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dirty="0" smtClean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dirty="0" err="1" smtClean="0"/>
              <a:t>윈도우</a:t>
            </a:r>
            <a:r>
              <a:rPr lang="ko-KR" altLang="en-US" dirty="0" err="1"/>
              <a:t>즈</a:t>
            </a:r>
            <a:r>
              <a:rPr lang="ko-KR" altLang="en-US" dirty="0" smtClean="0"/>
              <a:t> 서비스 등록을 위한 작업</a:t>
            </a:r>
            <a:endParaRPr lang="en-US" altLang="ko-KR" dirty="0"/>
          </a:p>
          <a:p>
            <a:pPr marL="408600" lvl="1" indent="-228600">
              <a:buFont typeface="+mj-lt"/>
              <a:buAutoNum type="arabicParenR"/>
            </a:pPr>
            <a:r>
              <a:rPr lang="en-US" altLang="ko-KR" dirty="0" smtClean="0"/>
              <a:t>wrapper/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wrapper.conf</a:t>
            </a:r>
            <a:r>
              <a:rPr lang="ko-KR" altLang="en-US" dirty="0" smtClean="0"/>
              <a:t>의 아래 항목을 적절히 수정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메모리홀의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</a:t>
            </a:r>
          </a:p>
          <a:p>
            <a:pPr lvl="2" indent="0">
              <a:buNone/>
            </a:pPr>
            <a:r>
              <a:rPr lang="en-US" altLang="ko-KR" dirty="0" err="1"/>
              <a:t>wrapper.console.title</a:t>
            </a:r>
            <a:r>
              <a:rPr lang="en-US" altLang="ko-KR" dirty="0"/>
              <a:t>=</a:t>
            </a:r>
            <a:r>
              <a:rPr lang="en-US" altLang="ko-KR" b="1" dirty="0"/>
              <a:t>TOMS-VTOMS-EXABUS-2.2-MEMORY</a:t>
            </a:r>
          </a:p>
          <a:p>
            <a:pPr lvl="2" indent="0">
              <a:buNone/>
            </a:pPr>
            <a:r>
              <a:rPr lang="en-US" altLang="ko-KR" dirty="0"/>
              <a:t>wrapper.name=</a:t>
            </a:r>
            <a:r>
              <a:rPr lang="en-US" altLang="ko-KR" b="1" dirty="0"/>
              <a:t>TOMS-VTOMS-EXABUS-2.2-MEMORY</a:t>
            </a:r>
          </a:p>
          <a:p>
            <a:pPr lvl="2" indent="0">
              <a:buNone/>
            </a:pPr>
            <a:r>
              <a:rPr lang="en-US" altLang="ko-KR" dirty="0" err="1"/>
              <a:t>wrapper.displayname</a:t>
            </a:r>
            <a:r>
              <a:rPr lang="en-US" altLang="ko-KR" dirty="0"/>
              <a:t>=</a:t>
            </a:r>
            <a:r>
              <a:rPr lang="en-US" altLang="ko-KR" b="1" dirty="0"/>
              <a:t>TOMS-VTOMS-EXABUS-2.2-MEMORY</a:t>
            </a:r>
          </a:p>
          <a:p>
            <a:pPr lvl="2" indent="0">
              <a:buNone/>
            </a:pPr>
            <a:r>
              <a:rPr lang="en-US" altLang="ko-KR" dirty="0" err="1"/>
              <a:t>wrapper.description</a:t>
            </a:r>
            <a:r>
              <a:rPr lang="en-US" altLang="ko-KR" dirty="0"/>
              <a:t>=</a:t>
            </a:r>
            <a:r>
              <a:rPr lang="en-US" altLang="ko-KR" b="1" dirty="0"/>
              <a:t>TOMS-VTOMS-EXABUS-2.2-MEMORY</a:t>
            </a:r>
          </a:p>
          <a:p>
            <a:pPr marL="408600" lvl="1" indent="-228600">
              <a:buFont typeface="+mj-lt"/>
              <a:buAutoNum type="arabicParenR"/>
            </a:pPr>
            <a:endParaRPr lang="en-US" altLang="ko-KR" dirty="0" smtClean="0"/>
          </a:p>
          <a:p>
            <a:pPr marL="408600" lvl="1" indent="-228600">
              <a:buFont typeface="+mj-lt"/>
              <a:buAutoNum type="arabicParenR"/>
            </a:pPr>
            <a:r>
              <a:rPr lang="en-US" altLang="ko-KR" dirty="0" smtClean="0"/>
              <a:t>wrapper/bin/InstallApp-NT.bat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서비스에 등록</a:t>
            </a:r>
            <a:endParaRPr lang="en-US" altLang="ko-KR" dirty="0" smtClean="0"/>
          </a:p>
          <a:p>
            <a:pPr marL="408600" lvl="1" indent="-228600">
              <a:buFont typeface="+mj-lt"/>
              <a:buAutoNum type="arabicParenR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[TIP]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서비스 가동 중 오류가 발생</a:t>
            </a:r>
            <a:r>
              <a:rPr lang="ko-KR" altLang="en-US" dirty="0"/>
              <a:t>시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ko-KR" altLang="en-US" dirty="0" err="1" smtClean="0"/>
              <a:t>윈도우즈</a:t>
            </a:r>
            <a:r>
              <a:rPr lang="ko-KR" altLang="en-US" dirty="0" smtClean="0"/>
              <a:t> 서비스 </a:t>
            </a:r>
            <a:r>
              <a:rPr lang="ko-KR" altLang="en-US" dirty="0" err="1" smtClean="0"/>
              <a:t>등록시</a:t>
            </a:r>
            <a:r>
              <a:rPr lang="en-US" altLang="ko-KR" dirty="0"/>
              <a:t> </a:t>
            </a:r>
            <a:r>
              <a:rPr lang="en-US" altLang="ko-KR" dirty="0" smtClean="0"/>
              <a:t>log level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로 변경한 후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서비스 제거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</a:t>
            </a:r>
            <a:r>
              <a:rPr lang="en-US" altLang="ko-KR" dirty="0" smtClean="0"/>
              <a:t>vtoms-exabus-2.2/console.log </a:t>
            </a:r>
            <a:r>
              <a:rPr lang="ko-KR" altLang="en-US" dirty="0" smtClean="0"/>
              <a:t>파일이 생성된다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이것으로 분석을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wrapper/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wrapper.conf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log level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pPr marL="351450" lvl="2" indent="-171450"/>
            <a:r>
              <a:rPr lang="ko-KR" altLang="en-US" dirty="0" smtClean="0"/>
              <a:t>변경 전</a:t>
            </a:r>
            <a:endParaRPr lang="en-US" altLang="ko-KR" dirty="0" smtClean="0"/>
          </a:p>
          <a:p>
            <a:pPr marL="1800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wrapper.console.loglevel</a:t>
            </a:r>
            <a:r>
              <a:rPr lang="en-US" altLang="ko-KR" dirty="0" smtClean="0"/>
              <a:t>=NONE</a:t>
            </a:r>
            <a:endParaRPr lang="en-US" altLang="ko-KR" dirty="0"/>
          </a:p>
          <a:p>
            <a:pPr marL="1800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wrapper.logfile.loglevel</a:t>
            </a:r>
            <a:r>
              <a:rPr lang="en-US" altLang="ko-KR" dirty="0" smtClean="0"/>
              <a:t>=NONE</a:t>
            </a:r>
          </a:p>
          <a:p>
            <a:pPr marL="180000" lvl="2" indent="0">
              <a:buNone/>
            </a:pPr>
            <a:endParaRPr lang="en-US" altLang="ko-KR" dirty="0"/>
          </a:p>
          <a:p>
            <a:pPr marL="351450" lvl="2" indent="-171450"/>
            <a:r>
              <a:rPr lang="ko-KR" altLang="en-US" dirty="0" smtClean="0"/>
              <a:t>변경 후</a:t>
            </a:r>
            <a:endParaRPr lang="en-US" altLang="ko-KR" dirty="0" smtClean="0"/>
          </a:p>
          <a:p>
            <a:pPr marL="1800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wrapper.console.loglevel</a:t>
            </a:r>
            <a:r>
              <a:rPr lang="en-US" altLang="ko-KR" dirty="0" smtClean="0"/>
              <a:t>=DEBUG</a:t>
            </a:r>
            <a:endParaRPr lang="en-US" altLang="ko-KR" dirty="0"/>
          </a:p>
          <a:p>
            <a:pPr marL="1800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wrapper.logfile.loglevel</a:t>
            </a:r>
            <a:r>
              <a:rPr lang="en-US" altLang="ko-KR" dirty="0" smtClean="0"/>
              <a:t>=DEBUG</a:t>
            </a:r>
            <a:endParaRPr lang="en-US" altLang="ko-KR" dirty="0"/>
          </a:p>
          <a:p>
            <a:pPr marL="0" lvl="1" indent="0">
              <a:buNone/>
            </a:pPr>
            <a:endParaRPr lang="en-US" altLang="ko-KR" dirty="0" smtClean="0"/>
          </a:p>
          <a:p>
            <a:pPr marL="228600" lvl="1" indent="-228600">
              <a:buFont typeface="+mj-lt"/>
              <a:buAutoNum type="arabicPeriod" startAt="2"/>
            </a:pPr>
            <a:r>
              <a:rPr lang="en-US" altLang="ko-KR" b="1" dirty="0"/>
              <a:t>wrapper/bin/UninstallApp-NT.bat</a:t>
            </a:r>
            <a:r>
              <a:rPr lang="ko-KR" altLang="en-US" b="1" dirty="0" smtClean="0"/>
              <a:t>을</a:t>
            </a:r>
            <a:r>
              <a:rPr lang="en-US" altLang="ko-KR" b="1" dirty="0" smtClean="0"/>
              <a:t> </a:t>
            </a:r>
            <a:r>
              <a:rPr lang="ko-KR" altLang="en-US" b="1" dirty="0"/>
              <a:t>실행하여</a:t>
            </a:r>
            <a:r>
              <a:rPr lang="en-US" altLang="ko-KR" b="1" dirty="0"/>
              <a:t> </a:t>
            </a:r>
            <a:r>
              <a:rPr lang="ko-KR" altLang="en-US" b="1" dirty="0" err="1"/>
              <a:t>윈도우즈</a:t>
            </a:r>
            <a:r>
              <a:rPr lang="ko-KR" altLang="en-US" b="1" dirty="0"/>
              <a:t> </a:t>
            </a:r>
            <a:r>
              <a:rPr lang="ko-KR" altLang="en-US" b="1" dirty="0" smtClean="0"/>
              <a:t>서비스 제거</a:t>
            </a:r>
            <a:endParaRPr lang="en-US" altLang="ko-KR" b="1" dirty="0" smtClean="0"/>
          </a:p>
          <a:p>
            <a:pPr marL="228600" lvl="1" indent="-228600">
              <a:buFont typeface="+mj-lt"/>
              <a:buAutoNum type="arabicPeriod" startAt="2"/>
            </a:pPr>
            <a:endParaRPr lang="en-US" altLang="ko-KR" dirty="0"/>
          </a:p>
          <a:p>
            <a:pPr marL="228600" lvl="1" indent="-228600">
              <a:buFont typeface="+mj-lt"/>
              <a:buAutoNum type="arabicPeriod" startAt="2"/>
            </a:pPr>
            <a:r>
              <a:rPr lang="en-US" altLang="ko-KR" b="1" dirty="0" smtClean="0"/>
              <a:t>wrapper/bin/InstallApp-NT.bat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실행하여</a:t>
            </a:r>
            <a:r>
              <a:rPr lang="en-US" altLang="ko-KR" b="1" dirty="0"/>
              <a:t> </a:t>
            </a:r>
            <a:r>
              <a:rPr lang="ko-KR" altLang="en-US" b="1" dirty="0" err="1"/>
              <a:t>윈도우즈</a:t>
            </a:r>
            <a:r>
              <a:rPr lang="ko-KR" altLang="en-US" b="1" dirty="0"/>
              <a:t> </a:t>
            </a:r>
            <a:r>
              <a:rPr lang="ko-KR" altLang="en-US" b="1" dirty="0" smtClean="0"/>
              <a:t>서비스 등록</a:t>
            </a:r>
            <a:endParaRPr lang="en-US" altLang="ko-KR" b="1" dirty="0" smtClean="0"/>
          </a:p>
          <a:p>
            <a:pPr marL="228600" lvl="1" indent="-228600">
              <a:buFont typeface="+mj-lt"/>
              <a:buAutoNum type="arabicPeriod" startAt="2"/>
            </a:pPr>
            <a:endParaRPr lang="en-US" altLang="ko-KR" dirty="0"/>
          </a:p>
          <a:p>
            <a:pPr marL="228600" lvl="1" indent="-228600">
              <a:buFont typeface="+mj-lt"/>
              <a:buAutoNum type="arabicPeriod" startAt="2"/>
            </a:pPr>
            <a:r>
              <a:rPr lang="ko-KR" altLang="en-US" b="1" dirty="0" err="1" smtClean="0"/>
              <a:t>윈도우즈</a:t>
            </a:r>
            <a:r>
              <a:rPr lang="ko-KR" altLang="en-US" b="1" dirty="0" smtClean="0"/>
              <a:t> 서비스 시작</a:t>
            </a:r>
            <a:endParaRPr lang="en-US" altLang="ko-KR" b="1" dirty="0" smtClean="0"/>
          </a:p>
          <a:p>
            <a:pPr marL="228600" lvl="1" indent="-228600">
              <a:buFont typeface="+mj-lt"/>
              <a:buAutoNum type="arabicPeriod" startAt="2"/>
            </a:pPr>
            <a:endParaRPr lang="en-US" altLang="ko-KR" dirty="0"/>
          </a:p>
          <a:p>
            <a:pPr marL="228600" lvl="1" indent="-228600">
              <a:buFont typeface="+mj-lt"/>
              <a:buAutoNum type="arabicPeriod" startAt="2"/>
            </a:pPr>
            <a:r>
              <a:rPr lang="en-US" altLang="ko-KR" b="1" dirty="0" smtClean="0"/>
              <a:t>vtoms-exabus-2.2/console.log </a:t>
            </a:r>
            <a:r>
              <a:rPr lang="ko-KR" altLang="en-US" b="1" dirty="0" smtClean="0"/>
              <a:t>확인</a:t>
            </a:r>
            <a:endParaRPr lang="en-US" altLang="ko-KR" b="1" dirty="0"/>
          </a:p>
          <a:p>
            <a:pPr marL="0" lvl="1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92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[TIP] </a:t>
            </a:r>
            <a:r>
              <a:rPr lang="ko-KR" altLang="en-US" dirty="0" smtClean="0"/>
              <a:t>가동할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경로를 명시적으로 지정하기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ko-KR" altLang="en-US" dirty="0" err="1" smtClean="0"/>
              <a:t>윈도우즈에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설치되어 있고 </a:t>
            </a:r>
            <a:r>
              <a:rPr lang="en-US" altLang="ko-KR" dirty="0" err="1" smtClean="0"/>
              <a:t>ExaBus</a:t>
            </a:r>
            <a:r>
              <a:rPr lang="ko-KR" altLang="en-US" dirty="0" smtClean="0"/>
              <a:t>를 가동할 때 적절하지 않는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실행될 경우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경로를 명시적으로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wrapper/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wrapper.conf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아래와 같이 지정</a:t>
            </a:r>
            <a:r>
              <a:rPr lang="en-US" altLang="ko-KR" dirty="0" smtClean="0"/>
              <a:t>.</a:t>
            </a:r>
          </a:p>
          <a:p>
            <a:pPr marL="180000" lvl="2" indent="0">
              <a:buNone/>
            </a:pPr>
            <a:r>
              <a:rPr lang="en-US" altLang="ko-KR" dirty="0" err="1"/>
              <a:t>wrapper.java.command</a:t>
            </a:r>
            <a:r>
              <a:rPr lang="en-US" altLang="ko-KR" dirty="0"/>
              <a:t>=D</a:t>
            </a:r>
            <a:r>
              <a:rPr lang="en-US" altLang="ko-KR" dirty="0" smtClean="0"/>
              <a:t>:/Java/jdk1.6.0_45/bin/java.exe</a:t>
            </a:r>
          </a:p>
          <a:p>
            <a:pPr marL="0" lvl="1" indent="0">
              <a:buNone/>
            </a:pPr>
            <a:endParaRPr lang="en-US" altLang="ko-KR" dirty="0" smtClean="0"/>
          </a:p>
          <a:p>
            <a:pPr marL="228600" lvl="1" indent="-228600">
              <a:buFont typeface="+mj-lt"/>
              <a:buAutoNum type="arabicPeriod" startAt="2"/>
            </a:pPr>
            <a:r>
              <a:rPr lang="en-US" altLang="ko-KR" b="1" dirty="0"/>
              <a:t>wrapper/bin/UninstallApp-NT.bat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실행하여</a:t>
            </a:r>
            <a:r>
              <a:rPr lang="en-US" altLang="ko-KR" b="1" dirty="0"/>
              <a:t> </a:t>
            </a:r>
            <a:r>
              <a:rPr lang="ko-KR" altLang="en-US" b="1" dirty="0" err="1"/>
              <a:t>윈도우즈</a:t>
            </a:r>
            <a:r>
              <a:rPr lang="ko-KR" altLang="en-US" b="1" dirty="0"/>
              <a:t> 서비스 제거</a:t>
            </a:r>
            <a:endParaRPr lang="en-US" altLang="ko-KR" b="1" dirty="0"/>
          </a:p>
          <a:p>
            <a:pPr marL="228600" lvl="1" indent="-228600">
              <a:buFont typeface="+mj-lt"/>
              <a:buAutoNum type="arabicPeriod" startAt="2"/>
            </a:pPr>
            <a:endParaRPr lang="en-US" altLang="ko-KR" dirty="0"/>
          </a:p>
          <a:p>
            <a:pPr marL="228600" lvl="1" indent="-228600">
              <a:buFont typeface="+mj-lt"/>
              <a:buAutoNum type="arabicPeriod" startAt="2"/>
            </a:pPr>
            <a:r>
              <a:rPr lang="en-US" altLang="ko-KR" b="1" dirty="0"/>
              <a:t>wrapper/bin/InstallApp-NT.bat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실행하여</a:t>
            </a:r>
            <a:r>
              <a:rPr lang="en-US" altLang="ko-KR" b="1" dirty="0"/>
              <a:t> </a:t>
            </a:r>
            <a:r>
              <a:rPr lang="ko-KR" altLang="en-US" b="1" dirty="0" err="1"/>
              <a:t>윈도우즈</a:t>
            </a:r>
            <a:r>
              <a:rPr lang="ko-KR" altLang="en-US" b="1" dirty="0"/>
              <a:t> 서비스 등록</a:t>
            </a:r>
            <a:endParaRPr lang="en-US" altLang="ko-KR" b="1" dirty="0"/>
          </a:p>
          <a:p>
            <a:pPr marL="228600" lvl="1" indent="-228600">
              <a:buFont typeface="+mj-lt"/>
              <a:buAutoNum type="arabicPeriod" startAt="2"/>
            </a:pPr>
            <a:endParaRPr lang="en-US" altLang="ko-KR" dirty="0"/>
          </a:p>
          <a:p>
            <a:pPr marL="228600" lvl="1" indent="-228600">
              <a:buFont typeface="+mj-lt"/>
              <a:buAutoNum type="arabicPeriod" startAt="2"/>
            </a:pPr>
            <a:r>
              <a:rPr lang="ko-KR" altLang="en-US" b="1" dirty="0" err="1"/>
              <a:t>윈도우즈</a:t>
            </a:r>
            <a:r>
              <a:rPr lang="ko-KR" altLang="en-US" b="1" dirty="0"/>
              <a:t> 서비스 시작</a:t>
            </a:r>
            <a:endParaRPr lang="en-US" altLang="ko-KR" b="1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41774"/>
      </p:ext>
    </p:extLst>
  </p:cSld>
  <p:clrMapOvr>
    <a:masterClrMapping/>
  </p:clrMapOvr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F171194AC6349B39ED027F2A96D16" ma:contentTypeVersion="4" ma:contentTypeDescription="새 문서를 만듭니다." ma:contentTypeScope="" ma:versionID="e2b676683d92b4aa095fcc1fb470cb5a">
  <xsd:schema xmlns:xsd="http://www.w3.org/2001/XMLSchema" xmlns:xs="http://www.w3.org/2001/XMLSchema" xmlns:p="http://schemas.microsoft.com/office/2006/metadata/properties" xmlns:ns2="c4446022-6fd6-46e5-8924-7609f5ac7940" xmlns:ns3="05e17b0e-abef-4275-bb9e-4b72148fea78" targetNamespace="http://schemas.microsoft.com/office/2006/metadata/properties" ma:root="true" ma:fieldsID="ea4735cc86a231672dfc16233b00e898" ns2:_="" ns3:_="">
    <xsd:import namespace="c4446022-6fd6-46e5-8924-7609f5ac7940"/>
    <xsd:import namespace="05e17b0e-abef-4275-bb9e-4b72148fea78"/>
    <xsd:element name="properties">
      <xsd:complexType>
        <xsd:sequence>
          <xsd:element name="documentManagement">
            <xsd:complexType>
              <xsd:all>
                <xsd:element ref="ns2:w75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46022-6fd6-46e5-8924-7609f5ac7940" elementFormDefault="qualified">
    <xsd:import namespace="http://schemas.microsoft.com/office/2006/documentManagement/types"/>
    <xsd:import namespace="http://schemas.microsoft.com/office/infopath/2007/PartnerControls"/>
    <xsd:element name="w75l" ma:index="8" nillable="true" ma:displayName="설명" ma:internalName="w75l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17b0e-abef-4275-bb9e-4b72148fea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힌트 해시 공유" ma:internalName="SharingHintHash" ma:readOnly="true">
      <xsd:simpleType>
        <xsd:restriction base="dms:Text"/>
      </xsd:simpleType>
    </xsd:element>
    <xsd:element name="SharedWithDetails" ma:index="11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e17b0e-abef-4275-bb9e-4b72148fea78">
      <UserInfo>
        <DisplayName>정상철</DisplayName>
        <AccountId>39</AccountId>
        <AccountType/>
      </UserInfo>
    </SharedWithUsers>
    <w75l xmlns="c4446022-6fd6-46e5-8924-7609f5ac7940" xsi:nil="true"/>
  </documentManagement>
</p:properties>
</file>

<file path=customXml/itemProps1.xml><?xml version="1.0" encoding="utf-8"?>
<ds:datastoreItem xmlns:ds="http://schemas.openxmlformats.org/officeDocument/2006/customXml" ds:itemID="{1556C094-CC13-4C5B-8A42-095886C97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46022-6fd6-46e5-8924-7609f5ac7940"/>
    <ds:schemaRef ds:uri="05e17b0e-abef-4275-bb9e-4b72148fe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D8404E-75B7-46C7-8DA5-BDD68C78A613}">
  <ds:schemaRefs>
    <ds:schemaRef ds:uri="http://schemas.microsoft.com/office/2006/metadata/properties"/>
    <ds:schemaRef ds:uri="http://purl.org/dc/elements/1.1/"/>
    <ds:schemaRef ds:uri="05e17b0e-abef-4275-bb9e-4b72148fea78"/>
    <ds:schemaRef ds:uri="c4446022-6fd6-46e5-8924-7609f5ac7940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QTII_PPT_Design_Template_v1</Template>
  <TotalTime>5859</TotalTime>
  <Words>538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나눔고딕 ExtraBold</vt:lpstr>
      <vt:lpstr>나눔바른고딕</vt:lpstr>
      <vt:lpstr>맑은 고딕</vt:lpstr>
      <vt:lpstr>Arial</vt:lpstr>
      <vt:lpstr>QTII_PPT_Design_Template_v1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Jake Lee</cp:lastModifiedBy>
  <cp:revision>1847</cp:revision>
  <cp:lastPrinted>2015-04-03T12:45:46Z</cp:lastPrinted>
  <dcterms:created xsi:type="dcterms:W3CDTF">2015-01-05T08:12:36Z</dcterms:created>
  <dcterms:modified xsi:type="dcterms:W3CDTF">2015-09-17T06:34:22Z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0x01010013CF171194AC6349B39ED027F2A96D16</vt:lpwstr>
  </property>
</Properties>
</file>