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86" r:id="rId5"/>
    <p:sldId id="401" r:id="rId6"/>
    <p:sldId id="411" r:id="rId7"/>
  </p:sldIdLst>
  <p:sldSz cx="9144000" cy="6858000" type="screen4x3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D9F1"/>
    <a:srgbClr val="3092D4"/>
    <a:srgbClr val="555555"/>
    <a:srgbClr val="367C39"/>
    <a:srgbClr val="AFAFAF"/>
    <a:srgbClr val="7A7A7A"/>
    <a:srgbClr val="4FA2DB"/>
    <a:srgbClr val="669DE0"/>
    <a:srgbClr val="5CA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3" autoAdjust="0"/>
    <p:restoredTop sz="95223" autoAdjust="0"/>
  </p:normalViewPr>
  <p:slideViewPr>
    <p:cSldViewPr>
      <p:cViewPr varScale="1">
        <p:scale>
          <a:sx n="75" d="100"/>
          <a:sy n="75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4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22694"/>
            <a:ext cx="5447030" cy="447413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56000" y="1844824"/>
            <a:ext cx="360000" cy="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2132856"/>
            <a:ext cx="7614416" cy="6480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pic>
        <p:nvPicPr>
          <p:cNvPr id="16" name="그림 15" descr="QTI-International-LOGO200_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52456" y="6125676"/>
            <a:ext cx="1524000" cy="32766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432048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2A50C81-69D7-422B-B66E-1341802C8FF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전체 화면 활용 시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35A326C-1533-41F3-A929-F94745B0A6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항목나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6872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016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항목나열(이미지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7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2304256" cy="3816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3347864" y="1731584"/>
            <a:ext cx="230425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9C8F4A56-6AA2-4528-A7B7-488AD3B47DD4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단 소타이틀_왼쪽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466208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내용 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7" y="836712"/>
            <a:ext cx="7849395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556792"/>
            <a:ext cx="7830440" cy="38164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00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</a:tabLst>
              <a:defRPr lang="ko-KR" altLang="en-US" sz="11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defRPr>
            </a:lvl1pPr>
            <a:lvl2pPr marL="180000" indent="-457200" defTabSz="180000">
              <a:tabLst>
                <a:tab pos="180000" algn="l"/>
              </a:tabLst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  <a:lvl3pPr marL="360000" indent="-457200" defTabSz="180000">
              <a:tabLst>
                <a:tab pos="180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3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</a:t>
            </a:r>
            <a:endParaRPr lang="en-US" altLang="ko-KR" dirty="0" smtClean="0"/>
          </a:p>
          <a:p>
            <a:pPr marL="180000" marR="0" lvl="1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2</a:t>
            </a:r>
          </a:p>
          <a:p>
            <a:pPr marL="360000" marR="0" lvl="2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3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803297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4100"/>
              </a:lnSpc>
              <a:buNone/>
              <a:defRPr sz="3600" b="1" baseline="0">
                <a:solidFill>
                  <a:srgbClr val="204C8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6996396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kelee70_24pt">
    <p:bg>
      <p:bgPr>
        <a:solidFill>
          <a:srgbClr val="5987C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620688"/>
            <a:ext cx="8104414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204C82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8" name="내용 개체 틀 17"/>
          <p:cNvSpPr>
            <a:spLocks noGrp="1"/>
          </p:cNvSpPr>
          <p:nvPr>
            <p:ph sz="quarter" idx="42" hasCustomPrompt="1"/>
          </p:nvPr>
        </p:nvSpPr>
        <p:spPr>
          <a:xfrm>
            <a:off x="539552" y="1340768"/>
            <a:ext cx="8104414" cy="1008112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defRPr sz="20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 smtClean="0"/>
              <a:t>Depth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Depth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Depth 3</a:t>
            </a:r>
          </a:p>
          <a:p>
            <a:pPr lvl="3"/>
            <a:r>
              <a:rPr lang="en-US" altLang="ko-KR" dirty="0" smtClean="0"/>
              <a:t>Depth 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Depth 5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5328592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3529013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55576" y="2132856"/>
            <a:ext cx="7560840" cy="432048"/>
          </a:xfrm>
        </p:spPr>
        <p:txBody>
          <a:bodyPr>
            <a:normAutofit/>
          </a:bodyPr>
          <a:lstStyle>
            <a:lvl1pPr marL="720000">
              <a:buNone/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2564904"/>
            <a:ext cx="7560840" cy="360040"/>
          </a:xfrm>
        </p:spPr>
        <p:txBody>
          <a:bodyPr>
            <a:normAutofit/>
          </a:bodyPr>
          <a:lstStyle>
            <a:lvl1pPr marL="900000">
              <a:buNone/>
              <a:defRPr sz="160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5576" y="1628800"/>
            <a:ext cx="7560840" cy="432048"/>
          </a:xfrm>
        </p:spPr>
        <p:txBody>
          <a:bodyPr>
            <a:noAutofit/>
          </a:bodyPr>
          <a:lstStyle>
            <a:lvl1pPr marL="288000">
              <a:buNone/>
              <a:defRPr sz="22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2196000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630000" y="1852032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58000" y="1980000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49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2646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2574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5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2574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그림 개체 틀 38"/>
          <p:cNvSpPr>
            <a:spLocks noGrp="1"/>
          </p:cNvSpPr>
          <p:nvPr>
            <p:ph type="pic" sz="quarter" idx="17"/>
          </p:nvPr>
        </p:nvSpPr>
        <p:spPr>
          <a:xfrm>
            <a:off x="4662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3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6678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4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4590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6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6606448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57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06448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8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558000" y="42050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9" name="그림 개체 틀 38"/>
          <p:cNvSpPr>
            <a:spLocks noGrp="1"/>
          </p:cNvSpPr>
          <p:nvPr>
            <p:ph type="pic" sz="quarter" idx="24"/>
          </p:nvPr>
        </p:nvSpPr>
        <p:spPr>
          <a:xfrm>
            <a:off x="630000" y="38610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0" name="텍스트 개체 틀 19"/>
          <p:cNvSpPr>
            <a:spLocks noGrp="1"/>
          </p:cNvSpPr>
          <p:nvPr>
            <p:ph type="body" sz="quarter" idx="25" hasCustomPrompt="1"/>
          </p:nvPr>
        </p:nvSpPr>
        <p:spPr>
          <a:xfrm>
            <a:off x="558000" y="39890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61" name="그림 개체 틀 38"/>
          <p:cNvSpPr>
            <a:spLocks noGrp="1"/>
          </p:cNvSpPr>
          <p:nvPr>
            <p:ph type="pic" sz="quarter" idx="26"/>
          </p:nvPr>
        </p:nvSpPr>
        <p:spPr>
          <a:xfrm>
            <a:off x="2646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27" hasCustomPrompt="1"/>
          </p:nvPr>
        </p:nvSpPr>
        <p:spPr>
          <a:xfrm>
            <a:off x="2574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63" name="텍스트 개체 틀 19"/>
          <p:cNvSpPr>
            <a:spLocks noGrp="1"/>
          </p:cNvSpPr>
          <p:nvPr>
            <p:ph type="body" sz="quarter" idx="28" hasCustomPrompt="1"/>
          </p:nvPr>
        </p:nvSpPr>
        <p:spPr>
          <a:xfrm>
            <a:off x="2574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4" name="그림 개체 틀 38"/>
          <p:cNvSpPr>
            <a:spLocks noGrp="1"/>
          </p:cNvSpPr>
          <p:nvPr>
            <p:ph type="pic" sz="quarter" idx="29"/>
          </p:nvPr>
        </p:nvSpPr>
        <p:spPr>
          <a:xfrm>
            <a:off x="4662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5" name="그림 개체 틀 38"/>
          <p:cNvSpPr>
            <a:spLocks noGrp="1"/>
          </p:cNvSpPr>
          <p:nvPr>
            <p:ph type="pic" sz="quarter" idx="30"/>
          </p:nvPr>
        </p:nvSpPr>
        <p:spPr>
          <a:xfrm>
            <a:off x="6678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6" name="텍스트 개체 틀 19"/>
          <p:cNvSpPr>
            <a:spLocks noGrp="1"/>
          </p:cNvSpPr>
          <p:nvPr>
            <p:ph type="body" sz="quarter" idx="31" hasCustomPrompt="1"/>
          </p:nvPr>
        </p:nvSpPr>
        <p:spPr>
          <a:xfrm>
            <a:off x="4590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67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4590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8" name="텍스트 개체 틀 19"/>
          <p:cNvSpPr>
            <a:spLocks noGrp="1"/>
          </p:cNvSpPr>
          <p:nvPr>
            <p:ph type="body" sz="quarter" idx="33" hasCustomPrompt="1"/>
          </p:nvPr>
        </p:nvSpPr>
        <p:spPr>
          <a:xfrm>
            <a:off x="6606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69" name="텍스트 개체 틀 19"/>
          <p:cNvSpPr>
            <a:spLocks noGrp="1"/>
          </p:cNvSpPr>
          <p:nvPr>
            <p:ph type="body" sz="quarter" idx="34" hasCustomPrompt="1"/>
          </p:nvPr>
        </p:nvSpPr>
        <p:spPr>
          <a:xfrm>
            <a:off x="6606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pic>
        <p:nvPicPr>
          <p:cNvPr id="34" name="그림 33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43" name="날짜 개체 틀 4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타이틀- 항목정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소타이틀_ 오른쪽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 12pt</a:t>
            </a:r>
          </a:p>
        </p:txBody>
      </p:sp>
      <p:sp>
        <p:nvSpPr>
          <p:cNvPr id="21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756000" y="5142792"/>
            <a:ext cx="2520000" cy="144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2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756000" y="1729624"/>
            <a:ext cx="2520000" cy="540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293824"/>
            <a:ext cx="2592288" cy="17193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2592288" cy="1224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8772E52-347C-41AA-8F37-50F941F57053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하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4590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32F68B67-183F-4A30-BE04-2BB9A3EF1F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8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상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1628800"/>
            <a:ext cx="761441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입력해주세요 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FD9A06A-04D1-41BC-B1E8-6C2B9EC5FF5F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  <p:sldLayoutId id="2147483666" r:id="rId12"/>
    <p:sldLayoutId id="2147483671" r:id="rId13"/>
    <p:sldLayoutId id="2147483667" r:id="rId14"/>
    <p:sldLayoutId id="2147483668" r:id="rId15"/>
    <p:sldLayoutId id="2147483672" r:id="rId16"/>
    <p:sldLayoutId id="2147483669" r:id="rId17"/>
    <p:sldLayoutId id="2147483674" r:id="rId18"/>
    <p:sldLayoutId id="2147483675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133277"/>
            <a:ext cx="7128792" cy="1655763"/>
          </a:xfrm>
        </p:spPr>
        <p:txBody>
          <a:bodyPr/>
          <a:lstStyle/>
          <a:p>
            <a:r>
              <a:rPr lang="en-US" b="1" dirty="0" smtClean="0"/>
              <a:t>TOMS </a:t>
            </a:r>
            <a:r>
              <a:rPr lang="en-US" b="1" dirty="0" err="1" smtClean="0"/>
              <a:t>ExaBus</a:t>
            </a:r>
            <a:r>
              <a:rPr lang="en-US" b="1" smtClean="0"/>
              <a:t> </a:t>
            </a:r>
            <a:r>
              <a:rPr lang="ko-KR" altLang="en-US" b="1" smtClean="0"/>
              <a:t>테이블 </a:t>
            </a:r>
            <a:r>
              <a:rPr lang="ko-KR" altLang="en-US" b="1" dirty="0" smtClean="0"/>
              <a:t>명세서</a:t>
            </a:r>
            <a:endParaRPr 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smtClean="0">
                <a:solidFill>
                  <a:srgbClr val="245794"/>
                </a:solidFill>
              </a:rPr>
              <a:t>2015.09.17  /  </a:t>
            </a:r>
            <a:r>
              <a:rPr lang="ko-KR" altLang="en-US" b="1" dirty="0" smtClean="0">
                <a:solidFill>
                  <a:srgbClr val="245794"/>
                </a:solidFill>
              </a:rPr>
              <a:t>이재희</a:t>
            </a:r>
            <a:r>
              <a:rPr lang="en-US" altLang="ko-KR" b="1" dirty="0" smtClean="0">
                <a:solidFill>
                  <a:srgbClr val="245794"/>
                </a:solidFill>
              </a:rPr>
              <a:t>  /  jakelee70@qtii.co.kr</a:t>
            </a:r>
          </a:p>
        </p:txBody>
      </p:sp>
    </p:spTree>
    <p:extLst>
      <p:ext uri="{BB962C8B-B14F-4D97-AF65-F5344CB8AC3E}">
        <p14:creationId xmlns:p14="http://schemas.microsoft.com/office/powerpoint/2010/main" val="201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MSG &amp; DST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전송시에만</a:t>
            </a:r>
            <a:r>
              <a:rPr lang="ko-KR" altLang="en-US" b="1" dirty="0" smtClean="0">
                <a:solidFill>
                  <a:srgbClr val="FF0000"/>
                </a:solidFill>
              </a:rPr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06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60819"/>
              </p:ext>
            </p:extLst>
          </p:nvPr>
        </p:nvGraphicFramePr>
        <p:xfrm>
          <a:off x="1226953" y="1757928"/>
          <a:ext cx="4569183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775"/>
                <a:gridCol w="936104"/>
                <a:gridCol w="864096"/>
                <a:gridCol w="1872208"/>
              </a:tblGrid>
              <a:tr h="159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Column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SEQ_NO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IDENTITY(1,1)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DST_IDS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(max)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사업장아이디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사업장아이디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…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8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MSG_TYPE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(20)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MSG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TYPE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에 따라 </a:t>
                      </a:r>
                      <a:r>
                        <a:rPr lang="en-US" altLang="ko-KR" sz="900" baseline="0" dirty="0" err="1" smtClean="0">
                          <a:latin typeface="+mn-ea"/>
                          <a:ea typeface="+mn-ea"/>
                        </a:rPr>
                        <a:t>ExaBus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에서 호출될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Bean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 결정됨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MSG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(max)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전송할 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MSG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MSG_REG_DT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등록 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ASSIGN_STAT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DST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테이블 등록 여부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BAK_SEQ_NO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백업된 테이블에서의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seqno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직사각형 64"/>
          <p:cNvSpPr/>
          <p:nvPr/>
        </p:nvSpPr>
        <p:spPr>
          <a:xfrm>
            <a:off x="1187623" y="1508724"/>
            <a:ext cx="4929222" cy="2640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MSG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테이블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(T_EXABUS_OUT_MSG_H): </a:t>
            </a:r>
            <a:r>
              <a:rPr lang="ko-KR" altLang="en-US" sz="1200" dirty="0" smtClean="0">
                <a:solidFill>
                  <a:schemeClr val="tx1"/>
                </a:solidFill>
              </a:rPr>
              <a:t>전송할 메시지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순서도: 문서 67"/>
          <p:cNvSpPr/>
          <p:nvPr/>
        </p:nvSpPr>
        <p:spPr>
          <a:xfrm>
            <a:off x="5971120" y="1800745"/>
            <a:ext cx="2705336" cy="2564359"/>
          </a:xfrm>
          <a:prstGeom prst="flowChartDocumen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{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sqlId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":" mstPlb.updateMstPlb21040m 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 records ": {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"DEPT_ID":"QTI001",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"USE_YN":"Y",“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ZONE_ID":"ZONE01",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"FCNT_TYPE_CD":"1",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"FCNT_PER_ORDER":"1",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"DEPT_NM":"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씽푸짜장면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"DEPT_MGR_NM":"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"SITE_ID":"SITE_GEC",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"STORE_ID":"STORE101",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"FCNT_PER_PRDT":"",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"UPDT_USER_ID":"admin",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	"RMK":“”</a:t>
            </a:r>
          </a:p>
          <a:p>
            <a:pPr lvl="1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0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20507"/>
              </p:ext>
            </p:extLst>
          </p:nvPr>
        </p:nvGraphicFramePr>
        <p:xfrm>
          <a:off x="1226953" y="4286257"/>
          <a:ext cx="456918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775"/>
                <a:gridCol w="936104"/>
                <a:gridCol w="864096"/>
                <a:gridCol w="1872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Column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SEQ_NO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T_EXABUS_OUT_MSG_H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3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DST_ID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(20)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사업장아이디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DST_REG_DT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등록 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전송상태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SENT_CNT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SENT_DT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전송 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RECV_DT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결과 수신 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ERR_CD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(20)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전송 결과 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ERR_MSG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(200)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전송 결과 메시지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직사각형 9"/>
          <p:cNvSpPr/>
          <p:nvPr/>
        </p:nvSpPr>
        <p:spPr>
          <a:xfrm>
            <a:off x="1187623" y="4029004"/>
            <a:ext cx="4929222" cy="2640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DST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테이블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(T_EXABUS_OUT_DST_H): </a:t>
            </a:r>
            <a:r>
              <a:rPr lang="ko-KR" altLang="en-US" sz="1200" dirty="0" smtClean="0">
                <a:solidFill>
                  <a:schemeClr val="tx1"/>
                </a:solidFill>
              </a:rPr>
              <a:t>대상 사업장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5868144" y="1515563"/>
            <a:ext cx="1857388" cy="2640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MSG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칼럼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(JSON)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설명선 1(강조선) 12"/>
          <p:cNvSpPr/>
          <p:nvPr/>
        </p:nvSpPr>
        <p:spPr>
          <a:xfrm>
            <a:off x="5940152" y="4869160"/>
            <a:ext cx="2664296" cy="1500174"/>
          </a:xfrm>
          <a:prstGeom prst="accentCallout1">
            <a:avLst>
              <a:gd name="adj1" fmla="val 30602"/>
              <a:gd name="adj2" fmla="val -70"/>
              <a:gd name="adj3" fmla="val 30420"/>
              <a:gd name="adj4" fmla="val -41953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초기 상태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P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처리 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S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전송 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수신 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R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실패라는 결과 수신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(ERR_CD, ERR_MSG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참조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X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최종적으로 실패 처리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 전송 후 실패의 경우 또는 최초 등록 후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분 경과한 경우 최종 실패 처리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O 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성공이라는 결과 수신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076056" y="3068960"/>
            <a:ext cx="12241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rved Right Arrow 117"/>
          <p:cNvSpPr/>
          <p:nvPr/>
        </p:nvSpPr>
        <p:spPr>
          <a:xfrm>
            <a:off x="539552" y="2420888"/>
            <a:ext cx="576064" cy="3312368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0"/>
          <p:cNvSpPr/>
          <p:nvPr/>
        </p:nvSpPr>
        <p:spPr>
          <a:xfrm>
            <a:off x="323528" y="2852936"/>
            <a:ext cx="689111" cy="2160240"/>
          </a:xfrm>
          <a:prstGeom prst="rect">
            <a:avLst/>
          </a:prstGeom>
          <a:solidFill>
            <a:srgbClr val="FFFFFF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ExaBus</a:t>
            </a:r>
            <a:r>
              <a:rPr lang="ko-KR" altLang="en-US" sz="1200" dirty="0" smtClean="0">
                <a:solidFill>
                  <a:schemeClr val="tx1"/>
                </a:solidFill>
              </a:rPr>
              <a:t>가 주기적으로 </a:t>
            </a:r>
            <a:r>
              <a:rPr lang="en-US" altLang="ko-KR" sz="1200" dirty="0" smtClean="0">
                <a:solidFill>
                  <a:schemeClr val="tx1"/>
                </a:solidFill>
              </a:rPr>
              <a:t>MSG </a:t>
            </a:r>
            <a:r>
              <a:rPr lang="ko-KR" altLang="en-US" sz="12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1200" dirty="0" smtClean="0">
                <a:solidFill>
                  <a:schemeClr val="tx1"/>
                </a:solidFill>
              </a:rPr>
              <a:t>DST_IDS</a:t>
            </a:r>
            <a:r>
              <a:rPr lang="ko-KR" altLang="en-US" sz="1200" dirty="0" smtClean="0">
                <a:solidFill>
                  <a:schemeClr val="tx1"/>
                </a:solidFill>
              </a:rPr>
              <a:t>를 조회하여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DST </a:t>
            </a:r>
            <a:r>
              <a:rPr lang="ko-KR" altLang="en-US" sz="1200" dirty="0" smtClean="0">
                <a:solidFill>
                  <a:schemeClr val="tx1"/>
                </a:solidFill>
              </a:rPr>
              <a:t>테이블에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연결 현황 테이블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702000" y="1556792"/>
            <a:ext cx="7830440" cy="576064"/>
          </a:xfrm>
        </p:spPr>
        <p:txBody>
          <a:bodyPr/>
          <a:lstStyle/>
          <a:p>
            <a:r>
              <a:rPr lang="en-US" altLang="ko-KR" dirty="0" smtClean="0"/>
              <a:t>T_EXABUS_AE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: MTOMS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연결상태 확인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7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6113"/>
              </p:ext>
            </p:extLst>
          </p:nvPr>
        </p:nvGraphicFramePr>
        <p:xfrm>
          <a:off x="702000" y="2060848"/>
          <a:ext cx="7686423" cy="3612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582"/>
                <a:gridCol w="1574744"/>
                <a:gridCol w="1453610"/>
                <a:gridCol w="3149487"/>
              </a:tblGrid>
              <a:tr h="358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+mn-ea"/>
                          <a:ea typeface="+mn-ea"/>
                        </a:rPr>
                        <a:t>Column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SERVICE_ID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varchar(20)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recver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전송 서비스</a:t>
                      </a:r>
                      <a:endParaRPr lang="en-US" altLang="ko-KR" sz="105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sender: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수신 서비스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varchar(20)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사업장아이디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8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LABEL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varchar(200)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사업장 이름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varchar(20)</a:t>
                      </a:r>
                      <a:endParaRPr lang="ko-KR" altLang="en-US" sz="105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원격 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IP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ONLINE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varchar(20)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N: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연결되지 않음</a:t>
                      </a:r>
                      <a:endParaRPr lang="en-US" altLang="ko-KR" sz="105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Y: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연결되었음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5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N: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지원하지 않는 사업장</a:t>
                      </a:r>
                      <a:endParaRPr lang="en-US" altLang="ko-KR" sz="105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latin typeface="+mn-ea"/>
                          <a:ea typeface="+mn-ea"/>
                        </a:rPr>
                        <a:t>Y: </a:t>
                      </a:r>
                      <a:r>
                        <a:rPr lang="ko-KR" altLang="en-US" sz="1050" b="0" baseline="0" dirty="0" smtClean="0">
                          <a:latin typeface="+mn-ea"/>
                          <a:ea typeface="+mn-ea"/>
                        </a:rPr>
                        <a:t>지원하는 사업장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REG_DT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등록 일시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UPDT_DT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수정 일시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25036"/>
      </p:ext>
    </p:extLst>
  </p:cSld>
  <p:clrMapOvr>
    <a:masterClrMapping/>
  </p:clrMapOvr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F171194AC6349B39ED027F2A96D16" ma:contentTypeVersion="4" ma:contentTypeDescription="새 문서를 만듭니다." ma:contentTypeScope="" ma:versionID="e2b676683d92b4aa095fcc1fb470cb5a">
  <xsd:schema xmlns:xsd="http://www.w3.org/2001/XMLSchema" xmlns:xs="http://www.w3.org/2001/XMLSchema" xmlns:p="http://schemas.microsoft.com/office/2006/metadata/properties" xmlns:ns2="c4446022-6fd6-46e5-8924-7609f5ac7940" xmlns:ns3="05e17b0e-abef-4275-bb9e-4b72148fea78" targetNamespace="http://schemas.microsoft.com/office/2006/metadata/properties" ma:root="true" ma:fieldsID="ea4735cc86a231672dfc16233b00e898" ns2:_="" ns3:_="">
    <xsd:import namespace="c4446022-6fd6-46e5-8924-7609f5ac7940"/>
    <xsd:import namespace="05e17b0e-abef-4275-bb9e-4b72148fea78"/>
    <xsd:element name="properties">
      <xsd:complexType>
        <xsd:sequence>
          <xsd:element name="documentManagement">
            <xsd:complexType>
              <xsd:all>
                <xsd:element ref="ns2:w75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46022-6fd6-46e5-8924-7609f5ac7940" elementFormDefault="qualified">
    <xsd:import namespace="http://schemas.microsoft.com/office/2006/documentManagement/types"/>
    <xsd:import namespace="http://schemas.microsoft.com/office/infopath/2007/PartnerControls"/>
    <xsd:element name="w75l" ma:index="8" nillable="true" ma:displayName="설명" ma:internalName="w75l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17b0e-abef-4275-bb9e-4b72148fea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힌트 해시 공유" ma:internalName="SharingHintHash" ma:readOnly="true">
      <xsd:simpleType>
        <xsd:restriction base="dms:Text"/>
      </xsd:simpleType>
    </xsd:element>
    <xsd:element name="SharedWithDetails" ma:index="11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e17b0e-abef-4275-bb9e-4b72148fea78">
      <UserInfo>
        <DisplayName>정상철</DisplayName>
        <AccountId>39</AccountId>
        <AccountType/>
      </UserInfo>
    </SharedWithUsers>
    <w75l xmlns="c4446022-6fd6-46e5-8924-7609f5ac7940" xsi:nil="true"/>
  </documentManagement>
</p:properties>
</file>

<file path=customXml/itemProps1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6C094-CC13-4C5B-8A42-095886C97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46022-6fd6-46e5-8924-7609f5ac7940"/>
    <ds:schemaRef ds:uri="05e17b0e-abef-4275-bb9e-4b72148fe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D8404E-75B7-46C7-8DA5-BDD68C78A61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5e17b0e-abef-4275-bb9e-4b72148fea78"/>
    <ds:schemaRef ds:uri="http://purl.org/dc/terms/"/>
    <ds:schemaRef ds:uri="http://schemas.openxmlformats.org/package/2006/metadata/core-properties"/>
    <ds:schemaRef ds:uri="c4446022-6fd6-46e5-8924-7609f5ac794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QTII_PPT_Design_Template_v1</Template>
  <TotalTime>5861</TotalTime>
  <Words>318</Words>
  <Application>Microsoft Office PowerPoint</Application>
  <PresentationFormat>On-screen Show (4:3)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나눔고딕 ExtraBold</vt:lpstr>
      <vt:lpstr>나눔바른고딕</vt:lpstr>
      <vt:lpstr>맑은 고딕</vt:lpstr>
      <vt:lpstr>Arial</vt:lpstr>
      <vt:lpstr>QTII_PPT_Design_Template_v1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Jake Lee</cp:lastModifiedBy>
  <cp:revision>1850</cp:revision>
  <cp:lastPrinted>2015-04-03T12:45:46Z</cp:lastPrinted>
  <dcterms:created xsi:type="dcterms:W3CDTF">2015-01-05T08:12:36Z</dcterms:created>
  <dcterms:modified xsi:type="dcterms:W3CDTF">2015-09-17T06:33:40Z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0x01010013CF171194AC6349B39ED027F2A96D16</vt:lpwstr>
  </property>
</Properties>
</file>