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D5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77" d="100"/>
          <a:sy n="77" d="100"/>
        </p:scale>
        <p:origin x="-1176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8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4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5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298575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iD Project Title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8956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94D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Student Name</a:t>
            </a:r>
            <a:endParaRPr lang="en-US" sz="2400" dirty="0">
              <a:solidFill>
                <a:srgbClr val="94D5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4876800"/>
            <a:ext cx="5486398" cy="171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52462"/>
            <a:ext cx="78486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94D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Name Here</a:t>
            </a:r>
            <a:endParaRPr lang="en-US" sz="3200" dirty="0">
              <a:solidFill>
                <a:srgbClr val="94D5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752600" y="5791200"/>
            <a:ext cx="6096000" cy="762000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Course Name Here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Camp Dates Here (ex: June 22</a:t>
            </a:r>
            <a:r>
              <a:rPr lang="en-US" sz="16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June 27</a:t>
            </a:r>
            <a:r>
              <a:rPr lang="en-US" sz="16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14" y="1447800"/>
            <a:ext cx="6060772" cy="4038600"/>
          </a:xfrm>
        </p:spPr>
      </p:pic>
      <p:sp>
        <p:nvSpPr>
          <p:cNvPr id="9" name="TextBox 8"/>
          <p:cNvSpPr txBox="1"/>
          <p:nvPr/>
        </p:nvSpPr>
        <p:spPr>
          <a:xfrm>
            <a:off x="2420203" y="4876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Replace this image with your own screenshot. Then delete this text. To replace image: Right click and choose “Change Picture”. 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1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5029200" cy="3733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2123303"/>
            <a:ext cx="2438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Write Title for Page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Explain something you’ve learned here. </a:t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438571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92161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5029200" cy="3733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2123303"/>
            <a:ext cx="2438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Write Title for Page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Explain something you’ve learned here. </a:t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92161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1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5029200" cy="3733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2123303"/>
            <a:ext cx="2438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Write Title for Page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Explain something you’ve learned here. </a:t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92161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5029200" cy="3733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2123303"/>
            <a:ext cx="2438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Write Title for Page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Explain something you’ve learned here. </a:t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92161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5029200" cy="3733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2123303"/>
            <a:ext cx="2438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Write Title for Page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Explain something you’ve learned here. </a:t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92161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85800"/>
            <a:ext cx="78486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94D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Favorite Camp Memory</a:t>
            </a:r>
            <a:endParaRPr lang="en-US" sz="3200" dirty="0">
              <a:solidFill>
                <a:srgbClr val="94D5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66800" y="5562600"/>
            <a:ext cx="72390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a few sentences or a paragraph about your favorite camp memory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Type a few sentences or a paragraph about your favorite camp memory. Type a few sentences or a paragraph about your favorite camp memory. </a:t>
            </a: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8" b="9718"/>
          <a:stretch>
            <a:fillRect/>
          </a:stretch>
        </p:blipFill>
        <p:spPr>
          <a:xfrm>
            <a:off x="1066800" y="1447800"/>
            <a:ext cx="7239000" cy="3886200"/>
          </a:xfrm>
        </p:spPr>
      </p:pic>
    </p:spTree>
    <p:extLst>
      <p:ext uri="{BB962C8B-B14F-4D97-AF65-F5344CB8AC3E}">
        <p14:creationId xmlns:p14="http://schemas.microsoft.com/office/powerpoint/2010/main" val="38400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237</TotalTime>
  <Words>170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My iD Project Title</vt:lpstr>
      <vt:lpstr>University Name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Favorite Camp Memory</vt:lpstr>
    </vt:vector>
  </TitlesOfParts>
  <Company>Internald Drive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iD Project Title</dc:title>
  <dc:creator>Marta</dc:creator>
  <cp:lastModifiedBy>Marta</cp:lastModifiedBy>
  <cp:revision>30</cp:revision>
  <dcterms:created xsi:type="dcterms:W3CDTF">2014-04-01T19:13:29Z</dcterms:created>
  <dcterms:modified xsi:type="dcterms:W3CDTF">2014-04-17T04:49:32Z</dcterms:modified>
</cp:coreProperties>
</file>