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64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iD Project Title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5908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Student Name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4018240"/>
            <a:ext cx="5486398" cy="17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Name Here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Course Name Here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Camp Dates Here (ex: June 22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June 27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4" y="1447800"/>
            <a:ext cx="6060772" cy="4038600"/>
          </a:xfrm>
        </p:spPr>
      </p:pic>
      <p:sp>
        <p:nvSpPr>
          <p:cNvPr id="9" name="TextBox 8"/>
          <p:cNvSpPr txBox="1"/>
          <p:nvPr/>
        </p:nvSpPr>
        <p:spPr>
          <a:xfrm>
            <a:off x="2420203" y="487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Replace this image with your own screenshot. Then delete this text. To replace image: Right click and choose “Change Picture”.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5135270" cy="3209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Explain something you’ve learned here. 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795" y="30480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5135270" cy="3209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Explain something you’ve learned here. 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5135270" cy="3209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Explain something you’ve learned here. 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5135270" cy="3209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Explain something you’ve learned here. 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Explain something you’ve learned here.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 Camp Memory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6800" y="55626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 few sentences or a paragraph about your favorite camp memory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Type a few sentences or a paragraph about your favorite camp memory. Type a few sentences or a paragraph about your favorite camp memory.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9718"/>
          <a:stretch>
            <a:fillRect/>
          </a:stretch>
        </p:blipFill>
        <p:spPr>
          <a:xfrm>
            <a:off x="1066800" y="1447800"/>
            <a:ext cx="7239000" cy="3886200"/>
          </a:xfrm>
        </p:spPr>
      </p:pic>
    </p:spTree>
    <p:extLst>
      <p:ext uri="{BB962C8B-B14F-4D97-AF65-F5344CB8AC3E}">
        <p14:creationId xmlns:p14="http://schemas.microsoft.com/office/powerpoint/2010/main" val="38400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246</TotalTime>
  <Words>472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 iD Project Title</vt:lpstr>
      <vt:lpstr>University Name Here</vt:lpstr>
      <vt:lpstr>PowerPoint Presentation</vt:lpstr>
      <vt:lpstr>PowerPoint Presentation</vt:lpstr>
      <vt:lpstr>PowerPoint Presentation</vt:lpstr>
      <vt:lpstr>PowerPoint Presentation</vt:lpstr>
      <vt:lpstr>Favorite Camp Memory</vt:lpstr>
    </vt:vector>
  </TitlesOfParts>
  <Company>Internald Drive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Marta</cp:lastModifiedBy>
  <cp:revision>29</cp:revision>
  <dcterms:created xsi:type="dcterms:W3CDTF">2014-04-01T19:13:29Z</dcterms:created>
  <dcterms:modified xsi:type="dcterms:W3CDTF">2014-04-17T04:44:18Z</dcterms:modified>
</cp:coreProperties>
</file>