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EBB-696F-72C9-EDEE-89528B26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0560-5A63-37C4-860D-FEEC249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836B-9359-C40B-1DD9-357B2C16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D7CA-349F-2D43-1651-45766BD3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40E4-D182-9503-CB98-F059D99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8EB2-6F86-AAA6-8DB1-AB432199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2F69-856B-A9CB-424C-42E7FE86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63FD-B6A6-F752-F9B2-66DA8D9A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C067-5FDD-607C-CCEB-F78C0D51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554-1186-90F5-42BB-4166ED47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0672-8EA3-67D7-EF38-306EA03E0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6A49F-DB75-8332-A529-3D49FA7E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CC60-507A-6357-CCB1-FF64E1C7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A1EF-6A62-6E19-80DF-FCE6E21B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321A-0820-1417-5690-04CBA6E9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2F83-BBDE-0B40-A499-A5FAEB2D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F586-A735-5EAF-D907-D8892076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B0BE-B36F-E543-D27D-08A08F3C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CC7B9-4739-E4F6-C5FB-E05616DE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655C-9AFC-9B2A-E942-6941C75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F7C3-9AD5-B3DC-518D-52834B35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01F1-311B-6E90-2AF7-88F080EA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A0D3-C1B7-23EB-6C05-4B89F89A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BBFD-3F77-F6F8-161D-F244E23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EF61-9C48-073E-70A7-19009FAF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4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3B7D-6DDD-E176-58D1-0BF3D88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0BD6-9E97-7AAF-2C8B-641810F7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9804-417D-65D1-AC8F-EEF34B88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787F7-17CF-D3B9-C001-F9FE25A0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F461-2681-A766-C8DC-2794AACA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4E50-CF5D-62FA-A351-DF37029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6F9B-9939-69ED-BDF6-470BDC1B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587B-8F91-384D-B03D-9F845FB3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4E39-234C-0309-128D-3B5CEFE0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5E5C0-0508-E38B-B753-F0B438B7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0334D-81A9-E099-6F55-EA7E249B9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759B2-DDDB-B5A5-CBA7-1153481B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6DCFB-6BA3-5B59-0585-C560712A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8123-A22C-0214-6376-A132216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6117-48C0-4FF4-4302-D2F6063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2AB0-CB46-3B51-0B53-62DB87C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06BF-D4CA-833E-3597-8F53A3B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38A0-0BD0-1449-132B-6C9DD6AC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1E3A-3994-6AEA-C0E2-050B1683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1E778-8882-AA6D-0540-D78ED685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37A1-A1CF-087E-CEA4-858EF21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A8F8-5EF3-B565-F33D-CB8EAF25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1E40-FF65-86A9-5E7D-6237A13C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381FF-FA07-5643-F9E9-A6BC3AC0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26D4B-E18D-7FCC-7555-43D2CF8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DD90-9BAE-F903-EF67-7DDBBA17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059B-C561-04C6-E16F-749597D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264-9B21-9C35-496D-55ACE82B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E9120-1E1A-0C7C-0F92-34A210263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97D63-28A2-3A70-8265-C2C7CF6B9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FECD5-00CE-7C2D-9359-8B5F68F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6DA4E-EF7D-EA15-38B5-6653AF88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0FD1-EA98-DC10-E76D-8C30D010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E1684-3A86-ED51-9459-49B9E02B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75E2-3C4A-D002-3A83-EFF2A9ED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98E7-47AD-2417-6EB7-33002B35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93E93-8777-495C-92A8-A6876AF41D3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98A5-5C5E-FCD9-69AC-CFF258EDB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3414-F913-1ED0-06A6-1B7EC444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C95E4-8566-4668-8F83-4EFC9428C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883543" y="85899"/>
            <a:ext cx="3548198" cy="2627937"/>
            <a:chOff x="7016496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751301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Animal Management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2E8919-741A-9825-13AE-4BAA9A7336A2}"/>
              </a:ext>
            </a:extLst>
          </p:cNvPr>
          <p:cNvGrpSpPr/>
          <p:nvPr/>
        </p:nvGrpSpPr>
        <p:grpSpPr>
          <a:xfrm>
            <a:off x="7639178" y="85899"/>
            <a:ext cx="3548198" cy="2627937"/>
            <a:chOff x="7016496" y="59436"/>
            <a:chExt cx="4108704" cy="3753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BB146-F30B-38CD-70BA-0AB7FC67AAD7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0A53F7A2-333A-9970-29DE-A532098B412A}"/>
                </a:ext>
              </a:extLst>
            </p:cNvPr>
            <p:cNvSpPr txBox="1"/>
            <p:nvPr/>
          </p:nvSpPr>
          <p:spPr>
            <a:xfrm>
              <a:off x="7156704" y="234172"/>
              <a:ext cx="279770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Habitat Management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B0BFAF-8805-974B-6B60-E4BFD3CF4668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C8FC03-706F-8F80-7C4A-1C6F1583D6F2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4085844" y="3018660"/>
            <a:ext cx="4020312" cy="3672860"/>
            <a:chOff x="311987" y="2947652"/>
            <a:chExt cx="4020312" cy="36728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Migration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37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8823D0-5570-2892-6CFB-0BD55B116146}"/>
              </a:ext>
            </a:extLst>
          </p:cNvPr>
          <p:cNvGrpSpPr/>
          <p:nvPr/>
        </p:nvGrpSpPr>
        <p:grpSpPr>
          <a:xfrm>
            <a:off x="647873" y="1773297"/>
            <a:ext cx="3548198" cy="2627937"/>
            <a:chOff x="7016496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8C851C-08EF-EC31-8646-1A568A74C9B9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40B20C62-8368-663B-95D6-1F570112B382}"/>
                </a:ext>
              </a:extLst>
            </p:cNvPr>
            <p:cNvSpPr txBox="1"/>
            <p:nvPr/>
          </p:nvSpPr>
          <p:spPr>
            <a:xfrm>
              <a:off x="7156704" y="234172"/>
              <a:ext cx="2751301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Animal Management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E1E1EE-C5C9-833C-2A31-53C1BC377522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E37E48-7F94-AF2C-1D55-ACB37E9204CC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F4DD6B-8D0A-0628-3577-21B1A0D872DF}"/>
              </a:ext>
            </a:extLst>
          </p:cNvPr>
          <p:cNvGrpSpPr/>
          <p:nvPr/>
        </p:nvGrpSpPr>
        <p:grpSpPr>
          <a:xfrm>
            <a:off x="7685330" y="1773297"/>
            <a:ext cx="3548198" cy="2627937"/>
            <a:chOff x="7016496" y="59436"/>
            <a:chExt cx="4108704" cy="3753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C0B3B-C105-620D-1292-7D0159BF5234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53881055-67A8-6318-081B-2FB44A7378FF}"/>
                </a:ext>
              </a:extLst>
            </p:cNvPr>
            <p:cNvSpPr txBox="1"/>
            <p:nvPr/>
          </p:nvSpPr>
          <p:spPr>
            <a:xfrm>
              <a:off x="7156704" y="234172"/>
              <a:ext cx="279770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Habitat Management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5C4BE5-A56A-E9FC-C707-A1A44EA57011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2DD1A6-18F7-B8D8-EBB2-5AEB8ED7A01C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BD7B0B-D78F-58A9-9D39-1646BCA8E234}"/>
              </a:ext>
            </a:extLst>
          </p:cNvPr>
          <p:cNvSpPr txBox="1"/>
          <p:nvPr/>
        </p:nvSpPr>
        <p:spPr>
          <a:xfrm>
            <a:off x="4390905" y="2264963"/>
            <a:ext cx="313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assign_animals_to_habitat</a:t>
            </a:r>
            <a:endParaRPr lang="en-US" altLang="ko-KR" dirty="0"/>
          </a:p>
          <a:p>
            <a:r>
              <a:rPr lang="en-US" altLang="ko-KR" dirty="0" err="1"/>
              <a:t>get_animals_in_habitat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BB5A9F-7874-018F-CE98-D408D77F8F9F}"/>
              </a:ext>
            </a:extLst>
          </p:cNvPr>
          <p:cNvCxnSpPr>
            <a:cxnSpLocks/>
          </p:cNvCxnSpPr>
          <p:nvPr/>
        </p:nvCxnSpPr>
        <p:spPr>
          <a:xfrm flipH="1" flipV="1">
            <a:off x="4196071" y="3018049"/>
            <a:ext cx="3489259" cy="28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883543" y="85899"/>
            <a:ext cx="3548198" cy="2627937"/>
            <a:chOff x="7016496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751301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Animal Management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2E8919-741A-9825-13AE-4BAA9A7336A2}"/>
              </a:ext>
            </a:extLst>
          </p:cNvPr>
          <p:cNvGrpSpPr/>
          <p:nvPr/>
        </p:nvGrpSpPr>
        <p:grpSpPr>
          <a:xfrm>
            <a:off x="7639178" y="85899"/>
            <a:ext cx="3548198" cy="2627937"/>
            <a:chOff x="7016496" y="59436"/>
            <a:chExt cx="4108704" cy="3753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BB146-F30B-38CD-70BA-0AB7FC67AAD7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0A53F7A2-333A-9970-29DE-A532098B412A}"/>
                </a:ext>
              </a:extLst>
            </p:cNvPr>
            <p:cNvSpPr txBox="1"/>
            <p:nvPr/>
          </p:nvSpPr>
          <p:spPr>
            <a:xfrm>
              <a:off x="7156704" y="234172"/>
              <a:ext cx="2797707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Habitat Management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B0BFAF-8805-974B-6B60-E4BFD3CF4668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C8FC03-706F-8F80-7C4A-1C6F1583D6F2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4085844" y="3987538"/>
            <a:ext cx="4020312" cy="2703982"/>
            <a:chOff x="311987" y="2947652"/>
            <a:chExt cx="4020312" cy="36728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027752"/>
              <a:ext cx="120097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Migration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D11EA9-5DD9-FDD8-F55C-A1276BC99BB0}"/>
              </a:ext>
            </a:extLst>
          </p:cNvPr>
          <p:cNvCxnSpPr>
            <a:endCxn id="10" idx="2"/>
          </p:cNvCxnSpPr>
          <p:nvPr/>
        </p:nvCxnSpPr>
        <p:spPr>
          <a:xfrm flipV="1">
            <a:off x="7096469" y="2713836"/>
            <a:ext cx="2316808" cy="1273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7D2E0-E7AB-1FEF-D669-D48DF602E02C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2657642" y="2713836"/>
            <a:ext cx="2564807" cy="1273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336A71-B4BA-D325-9982-432BA4A1D88C}"/>
              </a:ext>
            </a:extLst>
          </p:cNvPr>
          <p:cNvSpPr txBox="1"/>
          <p:nvPr/>
        </p:nvSpPr>
        <p:spPr>
          <a:xfrm>
            <a:off x="225163" y="3428255"/>
            <a:ext cx="402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get_migration_paths_by_species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AB967-697A-9B3B-5489-22D7237977A4}"/>
              </a:ext>
            </a:extLst>
          </p:cNvPr>
          <p:cNvSpPr txBox="1"/>
          <p:nvPr/>
        </p:nvSpPr>
        <p:spPr>
          <a:xfrm>
            <a:off x="8080857" y="3429000"/>
            <a:ext cx="4183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get_migration_paths_by_destination</a:t>
            </a:r>
            <a:endParaRPr lang="en-US" altLang="ko-KR" dirty="0"/>
          </a:p>
          <a:p>
            <a:r>
              <a:rPr lang="en-US" altLang="ko-KR" dirty="0" err="1"/>
              <a:t>get_migration_paths_by_start_location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50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Jeong, Sangheon</dc:creator>
  <cp:lastModifiedBy>Jeong, Sangheon</cp:lastModifiedBy>
  <cp:revision>1</cp:revision>
  <dcterms:created xsi:type="dcterms:W3CDTF">2024-10-07T18:34:34Z</dcterms:created>
  <dcterms:modified xsi:type="dcterms:W3CDTF">2024-10-07T18:48:02Z</dcterms:modified>
</cp:coreProperties>
</file>