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3"/>
  </p:notesMasterIdLst>
  <p:sldIdLst>
    <p:sldId id="354" r:id="rId2"/>
    <p:sldId id="401" r:id="rId3"/>
    <p:sldId id="379" r:id="rId4"/>
    <p:sldId id="395" r:id="rId5"/>
    <p:sldId id="396" r:id="rId6"/>
    <p:sldId id="397" r:id="rId7"/>
    <p:sldId id="398" r:id="rId8"/>
    <p:sldId id="399" r:id="rId9"/>
    <p:sldId id="400" r:id="rId10"/>
    <p:sldId id="402" r:id="rId11"/>
    <p:sldId id="403" r:id="rId12"/>
    <p:sldId id="404" r:id="rId13"/>
    <p:sldId id="405" r:id="rId14"/>
    <p:sldId id="406" r:id="rId15"/>
    <p:sldId id="425" r:id="rId16"/>
    <p:sldId id="42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1" r:id="rId31"/>
    <p:sldId id="422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Lato" panose="020B0604020202020204" charset="0"/>
      <p:regular r:id="rId38"/>
    </p:embeddedFont>
    <p:embeddedFont>
      <p:font typeface="Patrick Hand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DD8864-4866-41F8-8F4E-9B109C6D8317}">
  <a:tblStyle styleId="{FADD8864-4866-41F8-8F4E-9B109C6D83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307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53783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7cf0412cd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7cf0412cd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7cf0412cd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7cf0412cd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7cf0412cd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7cf0412cd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7cf0412cd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7cf0412cd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7cf0412cd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7cf0412cd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7cf0412cd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7cf0412cd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7cf0412cd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7cf0412cd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7cf0412cd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7cf0412cd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77cf0412cd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77cf0412cd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8100" y="1183850"/>
            <a:ext cx="6367800" cy="26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675" y="366900"/>
            <a:ext cx="9145500" cy="1084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0900" y="609759"/>
            <a:ext cx="7713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AutoNum type="arabicPeriod"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AutoNum type="alphaLcPeriod"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AutoNum type="romanLcPeriod"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AutoNum type="alphaLcPeriod"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AutoNum type="romanLcPeriod"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AutoNum type="alphaLcPeriod"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AutoNum type="romanLcPeriod"/>
              <a:defRPr sz="4200"/>
            </a:lvl9pPr>
          </a:lstStyle>
          <a:p>
            <a:endParaRPr/>
          </a:p>
        </p:txBody>
      </p:sp>
      <p:grpSp>
        <p:nvGrpSpPr>
          <p:cNvPr id="46" name="Google Shape;46;p7"/>
          <p:cNvGrpSpPr/>
          <p:nvPr/>
        </p:nvGrpSpPr>
        <p:grpSpPr>
          <a:xfrm>
            <a:off x="-1200" y="4422605"/>
            <a:ext cx="9144287" cy="720905"/>
            <a:chOff x="6554556" y="4623505"/>
            <a:chExt cx="7127825" cy="720905"/>
          </a:xfrm>
        </p:grpSpPr>
        <p:sp>
          <p:nvSpPr>
            <p:cNvPr id="47" name="Google Shape;47;p7"/>
            <p:cNvSpPr/>
            <p:nvPr/>
          </p:nvSpPr>
          <p:spPr>
            <a:xfrm>
              <a:off x="6554556" y="4623505"/>
              <a:ext cx="7127825" cy="588345"/>
            </a:xfrm>
            <a:custGeom>
              <a:avLst/>
              <a:gdLst/>
              <a:ahLst/>
              <a:cxnLst/>
              <a:rect l="l" t="t" r="r" b="b"/>
              <a:pathLst>
                <a:path w="285113" h="18815" extrusionOk="0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6554556" y="4761756"/>
              <a:ext cx="7127825" cy="582654"/>
            </a:xfrm>
            <a:custGeom>
              <a:avLst/>
              <a:gdLst/>
              <a:ahLst/>
              <a:cxnLst/>
              <a:rect l="l" t="t" r="r" b="b"/>
              <a:pathLst>
                <a:path w="285113" h="18633" extrusionOk="0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title" idx="2"/>
          </p:nvPr>
        </p:nvSpPr>
        <p:spPr>
          <a:xfrm>
            <a:off x="1448975" y="1873750"/>
            <a:ext cx="6246300" cy="21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 b="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75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591925" y="1233175"/>
            <a:ext cx="3277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591925" y="2803075"/>
            <a:ext cx="3277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559095" y="4029539"/>
            <a:ext cx="6535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bg>
      <p:bgPr>
        <a:solidFill>
          <a:schemeClr val="accen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7"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">
    <p:bg>
      <p:bgPr>
        <a:solidFill>
          <a:schemeClr val="dk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9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20">
    <p:bg>
      <p:bgPr>
        <a:solidFill>
          <a:schemeClr val="accent3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"/>
              <a:buNone/>
              <a:defRPr sz="35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556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Lato"/>
              <a:buChar char="■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jpeg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4"/>
          <p:cNvSpPr txBox="1">
            <a:spLocks noGrp="1"/>
          </p:cNvSpPr>
          <p:nvPr>
            <p:ph type="title"/>
          </p:nvPr>
        </p:nvSpPr>
        <p:spPr>
          <a:xfrm>
            <a:off x="894403" y="2424338"/>
            <a:ext cx="7713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Using Negative Prefixes</a:t>
            </a:r>
            <a:endParaRPr sz="4800" dirty="0"/>
          </a:p>
        </p:txBody>
      </p:sp>
      <p:sp>
        <p:nvSpPr>
          <p:cNvPr id="846" name="Google Shape;846;p44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4">
            <a:hlinkClick r:id="rId4" action="ppaction://hlinksldjump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44"/>
          <p:cNvGrpSpPr/>
          <p:nvPr/>
        </p:nvGrpSpPr>
        <p:grpSpPr>
          <a:xfrm>
            <a:off x="7698970" y="3244879"/>
            <a:ext cx="1288211" cy="947929"/>
            <a:chOff x="6791327" y="2699564"/>
            <a:chExt cx="649038" cy="477594"/>
          </a:xfrm>
        </p:grpSpPr>
        <p:sp>
          <p:nvSpPr>
            <p:cNvPr id="849" name="Google Shape;849;p44"/>
            <p:cNvSpPr/>
            <p:nvPr/>
          </p:nvSpPr>
          <p:spPr>
            <a:xfrm>
              <a:off x="6888667" y="2749584"/>
              <a:ext cx="357960" cy="208433"/>
            </a:xfrm>
            <a:custGeom>
              <a:avLst/>
              <a:gdLst/>
              <a:ahLst/>
              <a:cxnLst/>
              <a:rect l="l" t="t" r="r" b="b"/>
              <a:pathLst>
                <a:path w="11400" h="6638" extrusionOk="0">
                  <a:moveTo>
                    <a:pt x="1959" y="0"/>
                  </a:moveTo>
                  <a:cubicBezTo>
                    <a:pt x="1345" y="0"/>
                    <a:pt x="693" y="42"/>
                    <a:pt x="1" y="133"/>
                  </a:cubicBezTo>
                  <a:cubicBezTo>
                    <a:pt x="244" y="619"/>
                    <a:pt x="578" y="1227"/>
                    <a:pt x="1065" y="1835"/>
                  </a:cubicBezTo>
                  <a:cubicBezTo>
                    <a:pt x="2676" y="1987"/>
                    <a:pt x="5776" y="2777"/>
                    <a:pt x="8299" y="6181"/>
                  </a:cubicBezTo>
                  <a:cubicBezTo>
                    <a:pt x="9211" y="6394"/>
                    <a:pt x="10214" y="6546"/>
                    <a:pt x="11308" y="6637"/>
                  </a:cubicBezTo>
                  <a:cubicBezTo>
                    <a:pt x="11369" y="6516"/>
                    <a:pt x="11399" y="6455"/>
                    <a:pt x="11399" y="6455"/>
                  </a:cubicBezTo>
                  <a:cubicBezTo>
                    <a:pt x="11399" y="6455"/>
                    <a:pt x="9577" y="0"/>
                    <a:pt x="1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6791327" y="2753729"/>
              <a:ext cx="452411" cy="416176"/>
            </a:xfrm>
            <a:custGeom>
              <a:avLst/>
              <a:gdLst/>
              <a:ahLst/>
              <a:cxnLst/>
              <a:rect l="l" t="t" r="r" b="b"/>
              <a:pathLst>
                <a:path w="14408" h="13254" extrusionOk="0">
                  <a:moveTo>
                    <a:pt x="2949" y="1"/>
                  </a:moveTo>
                  <a:cubicBezTo>
                    <a:pt x="1247" y="4469"/>
                    <a:pt x="0" y="7782"/>
                    <a:pt x="0" y="7782"/>
                  </a:cubicBezTo>
                  <a:cubicBezTo>
                    <a:pt x="0" y="7782"/>
                    <a:pt x="1611" y="13132"/>
                    <a:pt x="9241" y="13253"/>
                  </a:cubicBezTo>
                  <a:cubicBezTo>
                    <a:pt x="11733" y="10822"/>
                    <a:pt x="13952" y="7265"/>
                    <a:pt x="14408" y="6475"/>
                  </a:cubicBezTo>
                  <a:cubicBezTo>
                    <a:pt x="7022" y="5958"/>
                    <a:pt x="4104" y="2068"/>
                    <a:pt x="3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6922076" y="2807172"/>
              <a:ext cx="69708" cy="46817"/>
            </a:xfrm>
            <a:custGeom>
              <a:avLst/>
              <a:gdLst/>
              <a:ahLst/>
              <a:cxnLst/>
              <a:rect l="l" t="t" r="r" b="b"/>
              <a:pathLst>
                <a:path w="2220" h="1491" extrusionOk="0">
                  <a:moveTo>
                    <a:pt x="1" y="1"/>
                  </a:moveTo>
                  <a:lnTo>
                    <a:pt x="1" y="1"/>
                  </a:lnTo>
                  <a:cubicBezTo>
                    <a:pt x="396" y="487"/>
                    <a:pt x="852" y="974"/>
                    <a:pt x="1399" y="1490"/>
                  </a:cubicBezTo>
                  <a:cubicBezTo>
                    <a:pt x="1460" y="1338"/>
                    <a:pt x="1551" y="1186"/>
                    <a:pt x="1642" y="1065"/>
                  </a:cubicBezTo>
                  <a:cubicBezTo>
                    <a:pt x="1794" y="852"/>
                    <a:pt x="1976" y="670"/>
                    <a:pt x="2219" y="518"/>
                  </a:cubicBezTo>
                  <a:cubicBezTo>
                    <a:pt x="1338" y="214"/>
                    <a:pt x="578" y="62"/>
                    <a:pt x="1" y="1"/>
                  </a:cubicBezTo>
                  <a:close/>
                </a:path>
              </a:pathLst>
            </a:custGeom>
            <a:solidFill>
              <a:srgbClr val="FFE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6965973" y="2823406"/>
              <a:ext cx="183282" cy="120293"/>
            </a:xfrm>
            <a:custGeom>
              <a:avLst/>
              <a:gdLst/>
              <a:ahLst/>
              <a:cxnLst/>
              <a:rect l="l" t="t" r="r" b="b"/>
              <a:pathLst>
                <a:path w="5837" h="3831" extrusionOk="0">
                  <a:moveTo>
                    <a:pt x="821" y="1"/>
                  </a:moveTo>
                  <a:cubicBezTo>
                    <a:pt x="578" y="153"/>
                    <a:pt x="396" y="335"/>
                    <a:pt x="244" y="548"/>
                  </a:cubicBezTo>
                  <a:cubicBezTo>
                    <a:pt x="153" y="669"/>
                    <a:pt x="62" y="821"/>
                    <a:pt x="1" y="973"/>
                  </a:cubicBezTo>
                  <a:cubicBezTo>
                    <a:pt x="1308" y="2128"/>
                    <a:pt x="3192" y="3223"/>
                    <a:pt x="5837" y="3830"/>
                  </a:cubicBezTo>
                  <a:cubicBezTo>
                    <a:pt x="4195" y="1642"/>
                    <a:pt x="2341" y="548"/>
                    <a:pt x="821" y="1"/>
                  </a:cubicBezTo>
                  <a:close/>
                </a:path>
              </a:pathLst>
            </a:custGeom>
            <a:solidFill>
              <a:srgbClr val="FFC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7072890" y="2699564"/>
              <a:ext cx="367474" cy="230759"/>
            </a:xfrm>
            <a:custGeom>
              <a:avLst/>
              <a:gdLst/>
              <a:ahLst/>
              <a:cxnLst/>
              <a:rect l="l" t="t" r="r" b="b"/>
              <a:pathLst>
                <a:path w="11703" h="7349" extrusionOk="0">
                  <a:moveTo>
                    <a:pt x="10705" y="1"/>
                  </a:moveTo>
                  <a:cubicBezTo>
                    <a:pt x="9551" y="1"/>
                    <a:pt x="0" y="7015"/>
                    <a:pt x="0" y="7015"/>
                  </a:cubicBezTo>
                  <a:lnTo>
                    <a:pt x="851" y="7349"/>
                  </a:lnTo>
                  <a:cubicBezTo>
                    <a:pt x="851" y="7349"/>
                    <a:pt x="11702" y="723"/>
                    <a:pt x="10791" y="24"/>
                  </a:cubicBezTo>
                  <a:cubicBezTo>
                    <a:pt x="10771" y="8"/>
                    <a:pt x="10743" y="1"/>
                    <a:pt x="10705" y="1"/>
                  </a:cubicBezTo>
                  <a:close/>
                </a:path>
              </a:pathLst>
            </a:custGeom>
            <a:solidFill>
              <a:srgbClr val="3039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7114872" y="3030175"/>
              <a:ext cx="166420" cy="146983"/>
            </a:xfrm>
            <a:custGeom>
              <a:avLst/>
              <a:gdLst/>
              <a:ahLst/>
              <a:cxnLst/>
              <a:rect l="l" t="t" r="r" b="b"/>
              <a:pathLst>
                <a:path w="5300" h="4681" extrusionOk="0">
                  <a:moveTo>
                    <a:pt x="2847" y="0"/>
                  </a:moveTo>
                  <a:cubicBezTo>
                    <a:pt x="2686" y="0"/>
                    <a:pt x="2584" y="11"/>
                    <a:pt x="2584" y="11"/>
                  </a:cubicBezTo>
                  <a:cubicBezTo>
                    <a:pt x="2584" y="11"/>
                    <a:pt x="2311" y="376"/>
                    <a:pt x="1885" y="893"/>
                  </a:cubicBezTo>
                  <a:cubicBezTo>
                    <a:pt x="2493" y="1075"/>
                    <a:pt x="3648" y="1531"/>
                    <a:pt x="3526" y="2474"/>
                  </a:cubicBezTo>
                  <a:cubicBezTo>
                    <a:pt x="3440" y="2991"/>
                    <a:pt x="2932" y="3243"/>
                    <a:pt x="2360" y="3243"/>
                  </a:cubicBezTo>
                  <a:cubicBezTo>
                    <a:pt x="1722" y="3243"/>
                    <a:pt x="1004" y="2930"/>
                    <a:pt x="700" y="2322"/>
                  </a:cubicBezTo>
                  <a:cubicBezTo>
                    <a:pt x="456" y="2595"/>
                    <a:pt x="244" y="2869"/>
                    <a:pt x="1" y="3142"/>
                  </a:cubicBezTo>
                  <a:cubicBezTo>
                    <a:pt x="820" y="4206"/>
                    <a:pt x="1759" y="4680"/>
                    <a:pt x="2600" y="4680"/>
                  </a:cubicBezTo>
                  <a:cubicBezTo>
                    <a:pt x="3755" y="4680"/>
                    <a:pt x="4726" y="3786"/>
                    <a:pt x="4955" y="2291"/>
                  </a:cubicBezTo>
                  <a:cubicBezTo>
                    <a:pt x="5300" y="200"/>
                    <a:pt x="3533" y="0"/>
                    <a:pt x="2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4"/>
          <p:cNvGrpSpPr/>
          <p:nvPr/>
        </p:nvGrpSpPr>
        <p:grpSpPr>
          <a:xfrm>
            <a:off x="71649" y="1869418"/>
            <a:ext cx="1066529" cy="983702"/>
            <a:chOff x="720891" y="1802029"/>
            <a:chExt cx="1066529" cy="983702"/>
          </a:xfrm>
        </p:grpSpPr>
        <p:grpSp>
          <p:nvGrpSpPr>
            <p:cNvPr id="856" name="Google Shape;856;p44"/>
            <p:cNvGrpSpPr/>
            <p:nvPr/>
          </p:nvGrpSpPr>
          <p:grpSpPr>
            <a:xfrm>
              <a:off x="720891" y="1802029"/>
              <a:ext cx="1066529" cy="983702"/>
              <a:chOff x="8402592" y="1844286"/>
              <a:chExt cx="537348" cy="495618"/>
            </a:xfrm>
          </p:grpSpPr>
          <p:sp>
            <p:nvSpPr>
              <p:cNvPr id="857" name="Google Shape;857;p44"/>
              <p:cNvSpPr/>
              <p:nvPr/>
            </p:nvSpPr>
            <p:spPr>
              <a:xfrm>
                <a:off x="8717314" y="2123871"/>
                <a:ext cx="186390" cy="65846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097" extrusionOk="0">
                    <a:moveTo>
                      <a:pt x="412" y="1"/>
                    </a:moveTo>
                    <a:cubicBezTo>
                      <a:pt x="200" y="1"/>
                      <a:pt x="0" y="289"/>
                      <a:pt x="190" y="502"/>
                    </a:cubicBezTo>
                    <a:cubicBezTo>
                      <a:pt x="707" y="1019"/>
                      <a:pt x="1345" y="1475"/>
                      <a:pt x="2014" y="1749"/>
                    </a:cubicBezTo>
                    <a:cubicBezTo>
                      <a:pt x="2479" y="1955"/>
                      <a:pt x="2989" y="2096"/>
                      <a:pt x="3505" y="2096"/>
                    </a:cubicBezTo>
                    <a:cubicBezTo>
                      <a:pt x="3595" y="2096"/>
                      <a:pt x="3686" y="2092"/>
                      <a:pt x="3777" y="2083"/>
                    </a:cubicBezTo>
                    <a:cubicBezTo>
                      <a:pt x="4506" y="2022"/>
                      <a:pt x="5175" y="1688"/>
                      <a:pt x="5722" y="1201"/>
                    </a:cubicBezTo>
                    <a:cubicBezTo>
                      <a:pt x="5935" y="1012"/>
                      <a:pt x="5724" y="730"/>
                      <a:pt x="5491" y="730"/>
                    </a:cubicBezTo>
                    <a:cubicBezTo>
                      <a:pt x="5425" y="730"/>
                      <a:pt x="5357" y="753"/>
                      <a:pt x="5297" y="806"/>
                    </a:cubicBezTo>
                    <a:cubicBezTo>
                      <a:pt x="4841" y="1232"/>
                      <a:pt x="4233" y="1505"/>
                      <a:pt x="3594" y="1536"/>
                    </a:cubicBezTo>
                    <a:cubicBezTo>
                      <a:pt x="3078" y="1536"/>
                      <a:pt x="2561" y="1384"/>
                      <a:pt x="2105" y="1171"/>
                    </a:cubicBezTo>
                    <a:cubicBezTo>
                      <a:pt x="1558" y="897"/>
                      <a:pt x="1011" y="533"/>
                      <a:pt x="585" y="77"/>
                    </a:cubicBezTo>
                    <a:cubicBezTo>
                      <a:pt x="532" y="23"/>
                      <a:pt x="471" y="1"/>
                      <a:pt x="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4"/>
              <p:cNvSpPr/>
              <p:nvPr/>
            </p:nvSpPr>
            <p:spPr>
              <a:xfrm>
                <a:off x="8426456" y="2084276"/>
                <a:ext cx="285395" cy="255627"/>
              </a:xfrm>
              <a:custGeom>
                <a:avLst/>
                <a:gdLst/>
                <a:ahLst/>
                <a:cxnLst/>
                <a:rect l="l" t="t" r="r" b="b"/>
                <a:pathLst>
                  <a:path w="9089" h="8141" extrusionOk="0">
                    <a:moveTo>
                      <a:pt x="2310" y="0"/>
                    </a:moveTo>
                    <a:lnTo>
                      <a:pt x="0" y="3617"/>
                    </a:lnTo>
                    <a:cubicBezTo>
                      <a:pt x="0" y="3617"/>
                      <a:pt x="350" y="8141"/>
                      <a:pt x="5941" y="8141"/>
                    </a:cubicBezTo>
                    <a:cubicBezTo>
                      <a:pt x="6290" y="8141"/>
                      <a:pt x="6660" y="8123"/>
                      <a:pt x="7052" y="8086"/>
                    </a:cubicBezTo>
                    <a:cubicBezTo>
                      <a:pt x="7781" y="6809"/>
                      <a:pt x="9088" y="4590"/>
                      <a:pt x="9088" y="4590"/>
                    </a:cubicBezTo>
                    <a:lnTo>
                      <a:pt x="2310" y="0"/>
                    </a:ln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4"/>
              <p:cNvSpPr/>
              <p:nvPr/>
            </p:nvSpPr>
            <p:spPr>
              <a:xfrm>
                <a:off x="8480841" y="2048951"/>
                <a:ext cx="340753" cy="210003"/>
              </a:xfrm>
              <a:custGeom>
                <a:avLst/>
                <a:gdLst/>
                <a:ahLst/>
                <a:cxnLst/>
                <a:rect l="l" t="t" r="r" b="b"/>
                <a:pathLst>
                  <a:path w="10852" h="6688" extrusionOk="0">
                    <a:moveTo>
                      <a:pt x="5320" y="1"/>
                    </a:moveTo>
                    <a:lnTo>
                      <a:pt x="578" y="457"/>
                    </a:lnTo>
                    <a:lnTo>
                      <a:pt x="1" y="2007"/>
                    </a:lnTo>
                    <a:lnTo>
                      <a:pt x="6779" y="6688"/>
                    </a:lnTo>
                    <a:lnTo>
                      <a:pt x="7356" y="5715"/>
                    </a:lnTo>
                    <a:lnTo>
                      <a:pt x="10852" y="4864"/>
                    </a:lnTo>
                    <a:lnTo>
                      <a:pt x="5320" y="1"/>
                    </a:lnTo>
                    <a:close/>
                  </a:path>
                </a:pathLst>
              </a:custGeom>
              <a:solidFill>
                <a:srgbClr val="CBD0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4"/>
              <p:cNvSpPr/>
              <p:nvPr/>
            </p:nvSpPr>
            <p:spPr>
              <a:xfrm>
                <a:off x="8402592" y="1844286"/>
                <a:ext cx="537348" cy="363298"/>
              </a:xfrm>
              <a:custGeom>
                <a:avLst/>
                <a:gdLst/>
                <a:ahLst/>
                <a:cxnLst/>
                <a:rect l="l" t="t" r="r" b="b"/>
                <a:pathLst>
                  <a:path w="17113" h="11570" extrusionOk="0">
                    <a:moveTo>
                      <a:pt x="8825" y="0"/>
                    </a:moveTo>
                    <a:cubicBezTo>
                      <a:pt x="8720" y="0"/>
                      <a:pt x="8615" y="5"/>
                      <a:pt x="8511" y="14"/>
                    </a:cubicBezTo>
                    <a:cubicBezTo>
                      <a:pt x="7478" y="105"/>
                      <a:pt x="6535" y="652"/>
                      <a:pt x="5927" y="1473"/>
                    </a:cubicBezTo>
                    <a:cubicBezTo>
                      <a:pt x="5167" y="896"/>
                      <a:pt x="4195" y="561"/>
                      <a:pt x="3222" y="561"/>
                    </a:cubicBezTo>
                    <a:cubicBezTo>
                      <a:pt x="3191" y="560"/>
                      <a:pt x="3160" y="560"/>
                      <a:pt x="3128" y="560"/>
                    </a:cubicBezTo>
                    <a:cubicBezTo>
                      <a:pt x="1972" y="560"/>
                      <a:pt x="777" y="1106"/>
                      <a:pt x="274" y="2142"/>
                    </a:cubicBezTo>
                    <a:cubicBezTo>
                      <a:pt x="31" y="2689"/>
                      <a:pt x="0" y="3327"/>
                      <a:pt x="31" y="3935"/>
                    </a:cubicBezTo>
                    <a:cubicBezTo>
                      <a:pt x="61" y="4421"/>
                      <a:pt x="122" y="4938"/>
                      <a:pt x="335" y="5394"/>
                    </a:cubicBezTo>
                    <a:cubicBezTo>
                      <a:pt x="669" y="6154"/>
                      <a:pt x="1398" y="6671"/>
                      <a:pt x="2189" y="6975"/>
                    </a:cubicBezTo>
                    <a:cubicBezTo>
                      <a:pt x="2979" y="7248"/>
                      <a:pt x="3830" y="7309"/>
                      <a:pt x="4681" y="7309"/>
                    </a:cubicBezTo>
                    <a:cubicBezTo>
                      <a:pt x="4377" y="8099"/>
                      <a:pt x="4833" y="8981"/>
                      <a:pt x="5502" y="9437"/>
                    </a:cubicBezTo>
                    <a:cubicBezTo>
                      <a:pt x="5968" y="9777"/>
                      <a:pt x="6539" y="9940"/>
                      <a:pt x="7113" y="9940"/>
                    </a:cubicBezTo>
                    <a:cubicBezTo>
                      <a:pt x="7922" y="9940"/>
                      <a:pt x="8737" y="9616"/>
                      <a:pt x="9271" y="9011"/>
                    </a:cubicBezTo>
                    <a:cubicBezTo>
                      <a:pt x="9874" y="10575"/>
                      <a:pt x="11568" y="11569"/>
                      <a:pt x="13233" y="11569"/>
                    </a:cubicBezTo>
                    <a:cubicBezTo>
                      <a:pt x="13412" y="11569"/>
                      <a:pt x="13592" y="11558"/>
                      <a:pt x="13769" y="11534"/>
                    </a:cubicBezTo>
                    <a:cubicBezTo>
                      <a:pt x="15228" y="11352"/>
                      <a:pt x="16687" y="10318"/>
                      <a:pt x="16931" y="8859"/>
                    </a:cubicBezTo>
                    <a:cubicBezTo>
                      <a:pt x="17113" y="7735"/>
                      <a:pt x="16505" y="6519"/>
                      <a:pt x="15472" y="5972"/>
                    </a:cubicBezTo>
                    <a:cubicBezTo>
                      <a:pt x="14943" y="5698"/>
                      <a:pt x="14348" y="5610"/>
                      <a:pt x="13740" y="5610"/>
                    </a:cubicBezTo>
                    <a:cubicBezTo>
                      <a:pt x="13335" y="5610"/>
                      <a:pt x="12924" y="5649"/>
                      <a:pt x="12523" y="5698"/>
                    </a:cubicBezTo>
                    <a:cubicBezTo>
                      <a:pt x="12979" y="4695"/>
                      <a:pt x="12797" y="3510"/>
                      <a:pt x="12341" y="2506"/>
                    </a:cubicBezTo>
                    <a:cubicBezTo>
                      <a:pt x="12098" y="1959"/>
                      <a:pt x="11763" y="1443"/>
                      <a:pt x="11338" y="1017"/>
                    </a:cubicBezTo>
                    <a:cubicBezTo>
                      <a:pt x="10682" y="361"/>
                      <a:pt x="9756" y="0"/>
                      <a:pt x="8825" y="0"/>
                    </a:cubicBez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4"/>
              <p:cNvSpPr/>
              <p:nvPr/>
            </p:nvSpPr>
            <p:spPr>
              <a:xfrm>
                <a:off x="8568667" y="2052279"/>
                <a:ext cx="80196" cy="89396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2847" extrusionOk="0">
                    <a:moveTo>
                      <a:pt x="392" y="0"/>
                    </a:moveTo>
                    <a:cubicBezTo>
                      <a:pt x="261" y="0"/>
                      <a:pt x="171" y="99"/>
                      <a:pt x="122" y="199"/>
                    </a:cubicBezTo>
                    <a:cubicBezTo>
                      <a:pt x="30" y="472"/>
                      <a:pt x="0" y="746"/>
                      <a:pt x="0" y="1019"/>
                    </a:cubicBezTo>
                    <a:cubicBezTo>
                      <a:pt x="0" y="1627"/>
                      <a:pt x="304" y="2144"/>
                      <a:pt x="790" y="2448"/>
                    </a:cubicBezTo>
                    <a:cubicBezTo>
                      <a:pt x="1246" y="2722"/>
                      <a:pt x="1763" y="2813"/>
                      <a:pt x="2249" y="2843"/>
                    </a:cubicBezTo>
                    <a:cubicBezTo>
                      <a:pt x="2263" y="2846"/>
                      <a:pt x="2276" y="2847"/>
                      <a:pt x="2289" y="2847"/>
                    </a:cubicBezTo>
                    <a:cubicBezTo>
                      <a:pt x="2427" y="2847"/>
                      <a:pt x="2553" y="2708"/>
                      <a:pt x="2553" y="2570"/>
                    </a:cubicBezTo>
                    <a:cubicBezTo>
                      <a:pt x="2553" y="2418"/>
                      <a:pt x="2401" y="2296"/>
                      <a:pt x="2249" y="2296"/>
                    </a:cubicBezTo>
                    <a:cubicBezTo>
                      <a:pt x="2037" y="2266"/>
                      <a:pt x="1854" y="2235"/>
                      <a:pt x="1611" y="2174"/>
                    </a:cubicBezTo>
                    <a:cubicBezTo>
                      <a:pt x="1520" y="2144"/>
                      <a:pt x="1429" y="2114"/>
                      <a:pt x="1368" y="2083"/>
                    </a:cubicBezTo>
                    <a:lnTo>
                      <a:pt x="1307" y="2083"/>
                    </a:lnTo>
                    <a:cubicBezTo>
                      <a:pt x="1368" y="2083"/>
                      <a:pt x="1307" y="2053"/>
                      <a:pt x="1277" y="2053"/>
                    </a:cubicBezTo>
                    <a:lnTo>
                      <a:pt x="1185" y="1992"/>
                    </a:lnTo>
                    <a:cubicBezTo>
                      <a:pt x="1125" y="1962"/>
                      <a:pt x="1064" y="1931"/>
                      <a:pt x="973" y="1901"/>
                    </a:cubicBezTo>
                    <a:cubicBezTo>
                      <a:pt x="973" y="1883"/>
                      <a:pt x="963" y="1866"/>
                      <a:pt x="966" y="1866"/>
                    </a:cubicBezTo>
                    <a:lnTo>
                      <a:pt x="966" y="1866"/>
                    </a:lnTo>
                    <a:cubicBezTo>
                      <a:pt x="968" y="1866"/>
                      <a:pt x="977" y="1875"/>
                      <a:pt x="1003" y="1901"/>
                    </a:cubicBezTo>
                    <a:cubicBezTo>
                      <a:pt x="973" y="1870"/>
                      <a:pt x="973" y="1870"/>
                      <a:pt x="942" y="1840"/>
                    </a:cubicBezTo>
                    <a:cubicBezTo>
                      <a:pt x="912" y="1840"/>
                      <a:pt x="882" y="1810"/>
                      <a:pt x="882" y="1779"/>
                    </a:cubicBezTo>
                    <a:cubicBezTo>
                      <a:pt x="851" y="1749"/>
                      <a:pt x="821" y="1749"/>
                      <a:pt x="821" y="1718"/>
                    </a:cubicBezTo>
                    <a:cubicBezTo>
                      <a:pt x="807" y="1718"/>
                      <a:pt x="800" y="1712"/>
                      <a:pt x="795" y="1706"/>
                    </a:cubicBezTo>
                    <a:lnTo>
                      <a:pt x="795" y="1706"/>
                    </a:lnTo>
                    <a:cubicBezTo>
                      <a:pt x="796" y="1706"/>
                      <a:pt x="796" y="1706"/>
                      <a:pt x="796" y="1706"/>
                    </a:cubicBezTo>
                    <a:cubicBezTo>
                      <a:pt x="798" y="1706"/>
                      <a:pt x="797" y="1701"/>
                      <a:pt x="790" y="1688"/>
                    </a:cubicBezTo>
                    <a:lnTo>
                      <a:pt x="790" y="1688"/>
                    </a:lnTo>
                    <a:cubicBezTo>
                      <a:pt x="790" y="1688"/>
                      <a:pt x="790" y="1688"/>
                      <a:pt x="790" y="1688"/>
                    </a:cubicBezTo>
                    <a:cubicBezTo>
                      <a:pt x="760" y="1627"/>
                      <a:pt x="730" y="1597"/>
                      <a:pt x="699" y="1536"/>
                    </a:cubicBezTo>
                    <a:cubicBezTo>
                      <a:pt x="669" y="1506"/>
                      <a:pt x="669" y="1475"/>
                      <a:pt x="638" y="1475"/>
                    </a:cubicBezTo>
                    <a:cubicBezTo>
                      <a:pt x="638" y="1460"/>
                      <a:pt x="640" y="1452"/>
                      <a:pt x="643" y="1450"/>
                    </a:cubicBezTo>
                    <a:lnTo>
                      <a:pt x="643" y="1450"/>
                    </a:lnTo>
                    <a:cubicBezTo>
                      <a:pt x="652" y="1458"/>
                      <a:pt x="669" y="1475"/>
                      <a:pt x="669" y="1475"/>
                    </a:cubicBezTo>
                    <a:cubicBezTo>
                      <a:pt x="669" y="1475"/>
                      <a:pt x="655" y="1448"/>
                      <a:pt x="646" y="1448"/>
                    </a:cubicBezTo>
                    <a:cubicBezTo>
                      <a:pt x="645" y="1448"/>
                      <a:pt x="644" y="1449"/>
                      <a:pt x="643" y="1450"/>
                    </a:cubicBezTo>
                    <a:lnTo>
                      <a:pt x="643" y="1450"/>
                    </a:lnTo>
                    <a:cubicBezTo>
                      <a:pt x="640" y="1447"/>
                      <a:pt x="638" y="1445"/>
                      <a:pt x="638" y="1445"/>
                    </a:cubicBezTo>
                    <a:cubicBezTo>
                      <a:pt x="638" y="1384"/>
                      <a:pt x="608" y="1323"/>
                      <a:pt x="608" y="1293"/>
                    </a:cubicBezTo>
                    <a:cubicBezTo>
                      <a:pt x="578" y="1263"/>
                      <a:pt x="578" y="1232"/>
                      <a:pt x="578" y="1202"/>
                    </a:cubicBezTo>
                    <a:cubicBezTo>
                      <a:pt x="571" y="1188"/>
                      <a:pt x="567" y="1175"/>
                      <a:pt x="565" y="1161"/>
                    </a:cubicBezTo>
                    <a:lnTo>
                      <a:pt x="565" y="1161"/>
                    </a:lnTo>
                    <a:cubicBezTo>
                      <a:pt x="567" y="1169"/>
                      <a:pt x="571" y="1181"/>
                      <a:pt x="578" y="1202"/>
                    </a:cubicBezTo>
                    <a:cubicBezTo>
                      <a:pt x="578" y="1184"/>
                      <a:pt x="567" y="1155"/>
                      <a:pt x="564" y="1154"/>
                    </a:cubicBezTo>
                    <a:lnTo>
                      <a:pt x="564" y="1154"/>
                    </a:lnTo>
                    <a:cubicBezTo>
                      <a:pt x="561" y="1111"/>
                      <a:pt x="578" y="1072"/>
                      <a:pt x="578" y="1050"/>
                    </a:cubicBezTo>
                    <a:cubicBezTo>
                      <a:pt x="547" y="959"/>
                      <a:pt x="578" y="867"/>
                      <a:pt x="578" y="776"/>
                    </a:cubicBezTo>
                    <a:cubicBezTo>
                      <a:pt x="578" y="746"/>
                      <a:pt x="578" y="746"/>
                      <a:pt x="578" y="715"/>
                    </a:cubicBezTo>
                    <a:lnTo>
                      <a:pt x="608" y="594"/>
                    </a:lnTo>
                    <a:cubicBezTo>
                      <a:pt x="638" y="533"/>
                      <a:pt x="638" y="442"/>
                      <a:pt x="669" y="351"/>
                    </a:cubicBezTo>
                    <a:cubicBezTo>
                      <a:pt x="730" y="199"/>
                      <a:pt x="608" y="47"/>
                      <a:pt x="486" y="16"/>
                    </a:cubicBezTo>
                    <a:cubicBezTo>
                      <a:pt x="453" y="5"/>
                      <a:pt x="421" y="0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2" name="Google Shape;862;p44"/>
            <p:cNvGrpSpPr/>
            <p:nvPr/>
          </p:nvGrpSpPr>
          <p:grpSpPr>
            <a:xfrm>
              <a:off x="803061" y="1891483"/>
              <a:ext cx="861175" cy="573309"/>
              <a:chOff x="4390456" y="1891693"/>
              <a:chExt cx="64936" cy="43243"/>
            </a:xfrm>
          </p:grpSpPr>
          <p:sp>
            <p:nvSpPr>
              <p:cNvPr id="863" name="Google Shape;863;p44"/>
              <p:cNvSpPr/>
              <p:nvPr/>
            </p:nvSpPr>
            <p:spPr>
              <a:xfrm>
                <a:off x="4390456" y="1891693"/>
                <a:ext cx="9725" cy="1814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90" extrusionOk="0">
                    <a:moveTo>
                      <a:pt x="431" y="1"/>
                    </a:moveTo>
                    <a:cubicBezTo>
                      <a:pt x="429" y="1"/>
                      <a:pt x="428" y="1"/>
                      <a:pt x="427" y="1"/>
                    </a:cubicBezTo>
                    <a:lnTo>
                      <a:pt x="423" y="1"/>
                    </a:lnTo>
                    <a:cubicBezTo>
                      <a:pt x="356" y="9"/>
                      <a:pt x="289" y="30"/>
                      <a:pt x="230" y="68"/>
                    </a:cubicBezTo>
                    <a:cubicBezTo>
                      <a:pt x="105" y="151"/>
                      <a:pt x="26" y="289"/>
                      <a:pt x="13" y="439"/>
                    </a:cubicBezTo>
                    <a:cubicBezTo>
                      <a:pt x="1" y="581"/>
                      <a:pt x="17" y="727"/>
                      <a:pt x="63" y="865"/>
                    </a:cubicBezTo>
                    <a:cubicBezTo>
                      <a:pt x="70" y="882"/>
                      <a:pt x="85" y="889"/>
                      <a:pt x="99" y="889"/>
                    </a:cubicBezTo>
                    <a:cubicBezTo>
                      <a:pt x="121" y="889"/>
                      <a:pt x="144" y="872"/>
                      <a:pt x="139" y="844"/>
                    </a:cubicBezTo>
                    <a:cubicBezTo>
                      <a:pt x="88" y="661"/>
                      <a:pt x="47" y="439"/>
                      <a:pt x="147" y="264"/>
                    </a:cubicBezTo>
                    <a:cubicBezTo>
                      <a:pt x="197" y="180"/>
                      <a:pt x="276" y="118"/>
                      <a:pt x="373" y="88"/>
                    </a:cubicBezTo>
                    <a:cubicBezTo>
                      <a:pt x="385" y="84"/>
                      <a:pt x="402" y="84"/>
                      <a:pt x="418" y="80"/>
                    </a:cubicBezTo>
                    <a:lnTo>
                      <a:pt x="427" y="80"/>
                    </a:lnTo>
                    <a:cubicBezTo>
                      <a:pt x="476" y="76"/>
                      <a:pt x="477" y="1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4"/>
              <p:cNvSpPr/>
              <p:nvPr/>
            </p:nvSpPr>
            <p:spPr>
              <a:xfrm>
                <a:off x="4438634" y="1929044"/>
                <a:ext cx="16759" cy="5892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89" extrusionOk="0">
                    <a:moveTo>
                      <a:pt x="59" y="0"/>
                    </a:moveTo>
                    <a:cubicBezTo>
                      <a:pt x="28" y="0"/>
                      <a:pt x="1" y="40"/>
                      <a:pt x="27" y="69"/>
                    </a:cubicBezTo>
                    <a:lnTo>
                      <a:pt x="31" y="69"/>
                    </a:lnTo>
                    <a:cubicBezTo>
                      <a:pt x="102" y="140"/>
                      <a:pt x="186" y="203"/>
                      <a:pt x="282" y="240"/>
                    </a:cubicBezTo>
                    <a:cubicBezTo>
                      <a:pt x="344" y="272"/>
                      <a:pt x="413" y="289"/>
                      <a:pt x="482" y="289"/>
                    </a:cubicBezTo>
                    <a:cubicBezTo>
                      <a:pt x="496" y="289"/>
                      <a:pt x="510" y="288"/>
                      <a:pt x="524" y="286"/>
                    </a:cubicBezTo>
                    <a:cubicBezTo>
                      <a:pt x="624" y="278"/>
                      <a:pt x="716" y="236"/>
                      <a:pt x="791" y="165"/>
                    </a:cubicBezTo>
                    <a:cubicBezTo>
                      <a:pt x="821" y="142"/>
                      <a:pt x="791" y="101"/>
                      <a:pt x="758" y="101"/>
                    </a:cubicBezTo>
                    <a:cubicBezTo>
                      <a:pt x="750" y="101"/>
                      <a:pt x="741" y="104"/>
                      <a:pt x="733" y="111"/>
                    </a:cubicBezTo>
                    <a:cubicBezTo>
                      <a:pt x="670" y="174"/>
                      <a:pt x="587" y="207"/>
                      <a:pt x="499" y="211"/>
                    </a:cubicBezTo>
                    <a:cubicBezTo>
                      <a:pt x="428" y="211"/>
                      <a:pt x="357" y="195"/>
                      <a:pt x="294" y="161"/>
                    </a:cubicBezTo>
                    <a:cubicBezTo>
                      <a:pt x="215" y="124"/>
                      <a:pt x="144" y="73"/>
                      <a:pt x="85" y="11"/>
                    </a:cubicBezTo>
                    <a:cubicBezTo>
                      <a:pt x="77" y="3"/>
                      <a:pt x="68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65" name="Google Shape;865;p44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6666" y="4538775"/>
            <a:ext cx="392872" cy="3928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914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4"/>
          <p:cNvSpPr txBox="1">
            <a:spLocks noGrp="1"/>
          </p:cNvSpPr>
          <p:nvPr>
            <p:ph type="title"/>
          </p:nvPr>
        </p:nvSpPr>
        <p:spPr>
          <a:xfrm>
            <a:off x="720900" y="609759"/>
            <a:ext cx="7713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Negative Prefixes</a:t>
            </a:r>
            <a:endParaRPr sz="4800" dirty="0"/>
          </a:p>
        </p:txBody>
      </p:sp>
      <p:sp>
        <p:nvSpPr>
          <p:cNvPr id="846" name="Google Shape;846;p44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4">
            <a:hlinkClick r:id="rId4" action="ppaction://hlinksldjump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44"/>
          <p:cNvGrpSpPr/>
          <p:nvPr/>
        </p:nvGrpSpPr>
        <p:grpSpPr>
          <a:xfrm>
            <a:off x="7698970" y="3244879"/>
            <a:ext cx="1288211" cy="947929"/>
            <a:chOff x="6791327" y="2699564"/>
            <a:chExt cx="649038" cy="477594"/>
          </a:xfrm>
        </p:grpSpPr>
        <p:sp>
          <p:nvSpPr>
            <p:cNvPr id="849" name="Google Shape;849;p44"/>
            <p:cNvSpPr/>
            <p:nvPr/>
          </p:nvSpPr>
          <p:spPr>
            <a:xfrm>
              <a:off x="6888667" y="2749584"/>
              <a:ext cx="357960" cy="208433"/>
            </a:xfrm>
            <a:custGeom>
              <a:avLst/>
              <a:gdLst/>
              <a:ahLst/>
              <a:cxnLst/>
              <a:rect l="l" t="t" r="r" b="b"/>
              <a:pathLst>
                <a:path w="11400" h="6638" extrusionOk="0">
                  <a:moveTo>
                    <a:pt x="1959" y="0"/>
                  </a:moveTo>
                  <a:cubicBezTo>
                    <a:pt x="1345" y="0"/>
                    <a:pt x="693" y="42"/>
                    <a:pt x="1" y="133"/>
                  </a:cubicBezTo>
                  <a:cubicBezTo>
                    <a:pt x="244" y="619"/>
                    <a:pt x="578" y="1227"/>
                    <a:pt x="1065" y="1835"/>
                  </a:cubicBezTo>
                  <a:cubicBezTo>
                    <a:pt x="2676" y="1987"/>
                    <a:pt x="5776" y="2777"/>
                    <a:pt x="8299" y="6181"/>
                  </a:cubicBezTo>
                  <a:cubicBezTo>
                    <a:pt x="9211" y="6394"/>
                    <a:pt x="10214" y="6546"/>
                    <a:pt x="11308" y="6637"/>
                  </a:cubicBezTo>
                  <a:cubicBezTo>
                    <a:pt x="11369" y="6516"/>
                    <a:pt x="11399" y="6455"/>
                    <a:pt x="11399" y="6455"/>
                  </a:cubicBezTo>
                  <a:cubicBezTo>
                    <a:pt x="11399" y="6455"/>
                    <a:pt x="9577" y="0"/>
                    <a:pt x="1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6791327" y="2753729"/>
              <a:ext cx="452411" cy="416176"/>
            </a:xfrm>
            <a:custGeom>
              <a:avLst/>
              <a:gdLst/>
              <a:ahLst/>
              <a:cxnLst/>
              <a:rect l="l" t="t" r="r" b="b"/>
              <a:pathLst>
                <a:path w="14408" h="13254" extrusionOk="0">
                  <a:moveTo>
                    <a:pt x="2949" y="1"/>
                  </a:moveTo>
                  <a:cubicBezTo>
                    <a:pt x="1247" y="4469"/>
                    <a:pt x="0" y="7782"/>
                    <a:pt x="0" y="7782"/>
                  </a:cubicBezTo>
                  <a:cubicBezTo>
                    <a:pt x="0" y="7782"/>
                    <a:pt x="1611" y="13132"/>
                    <a:pt x="9241" y="13253"/>
                  </a:cubicBezTo>
                  <a:cubicBezTo>
                    <a:pt x="11733" y="10822"/>
                    <a:pt x="13952" y="7265"/>
                    <a:pt x="14408" y="6475"/>
                  </a:cubicBezTo>
                  <a:cubicBezTo>
                    <a:pt x="7022" y="5958"/>
                    <a:pt x="4104" y="2068"/>
                    <a:pt x="3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6922076" y="2807172"/>
              <a:ext cx="69708" cy="46817"/>
            </a:xfrm>
            <a:custGeom>
              <a:avLst/>
              <a:gdLst/>
              <a:ahLst/>
              <a:cxnLst/>
              <a:rect l="l" t="t" r="r" b="b"/>
              <a:pathLst>
                <a:path w="2220" h="1491" extrusionOk="0">
                  <a:moveTo>
                    <a:pt x="1" y="1"/>
                  </a:moveTo>
                  <a:lnTo>
                    <a:pt x="1" y="1"/>
                  </a:lnTo>
                  <a:cubicBezTo>
                    <a:pt x="396" y="487"/>
                    <a:pt x="852" y="974"/>
                    <a:pt x="1399" y="1490"/>
                  </a:cubicBezTo>
                  <a:cubicBezTo>
                    <a:pt x="1460" y="1338"/>
                    <a:pt x="1551" y="1186"/>
                    <a:pt x="1642" y="1065"/>
                  </a:cubicBezTo>
                  <a:cubicBezTo>
                    <a:pt x="1794" y="852"/>
                    <a:pt x="1976" y="670"/>
                    <a:pt x="2219" y="518"/>
                  </a:cubicBezTo>
                  <a:cubicBezTo>
                    <a:pt x="1338" y="214"/>
                    <a:pt x="578" y="62"/>
                    <a:pt x="1" y="1"/>
                  </a:cubicBezTo>
                  <a:close/>
                </a:path>
              </a:pathLst>
            </a:custGeom>
            <a:solidFill>
              <a:srgbClr val="FFE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6965973" y="2823406"/>
              <a:ext cx="183282" cy="120293"/>
            </a:xfrm>
            <a:custGeom>
              <a:avLst/>
              <a:gdLst/>
              <a:ahLst/>
              <a:cxnLst/>
              <a:rect l="l" t="t" r="r" b="b"/>
              <a:pathLst>
                <a:path w="5837" h="3831" extrusionOk="0">
                  <a:moveTo>
                    <a:pt x="821" y="1"/>
                  </a:moveTo>
                  <a:cubicBezTo>
                    <a:pt x="578" y="153"/>
                    <a:pt x="396" y="335"/>
                    <a:pt x="244" y="548"/>
                  </a:cubicBezTo>
                  <a:cubicBezTo>
                    <a:pt x="153" y="669"/>
                    <a:pt x="62" y="821"/>
                    <a:pt x="1" y="973"/>
                  </a:cubicBezTo>
                  <a:cubicBezTo>
                    <a:pt x="1308" y="2128"/>
                    <a:pt x="3192" y="3223"/>
                    <a:pt x="5837" y="3830"/>
                  </a:cubicBezTo>
                  <a:cubicBezTo>
                    <a:pt x="4195" y="1642"/>
                    <a:pt x="2341" y="548"/>
                    <a:pt x="821" y="1"/>
                  </a:cubicBezTo>
                  <a:close/>
                </a:path>
              </a:pathLst>
            </a:custGeom>
            <a:solidFill>
              <a:srgbClr val="FFC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7072890" y="2699564"/>
              <a:ext cx="367474" cy="230759"/>
            </a:xfrm>
            <a:custGeom>
              <a:avLst/>
              <a:gdLst/>
              <a:ahLst/>
              <a:cxnLst/>
              <a:rect l="l" t="t" r="r" b="b"/>
              <a:pathLst>
                <a:path w="11703" h="7349" extrusionOk="0">
                  <a:moveTo>
                    <a:pt x="10705" y="1"/>
                  </a:moveTo>
                  <a:cubicBezTo>
                    <a:pt x="9551" y="1"/>
                    <a:pt x="0" y="7015"/>
                    <a:pt x="0" y="7015"/>
                  </a:cubicBezTo>
                  <a:lnTo>
                    <a:pt x="851" y="7349"/>
                  </a:lnTo>
                  <a:cubicBezTo>
                    <a:pt x="851" y="7349"/>
                    <a:pt x="11702" y="723"/>
                    <a:pt x="10791" y="24"/>
                  </a:cubicBezTo>
                  <a:cubicBezTo>
                    <a:pt x="10771" y="8"/>
                    <a:pt x="10743" y="1"/>
                    <a:pt x="10705" y="1"/>
                  </a:cubicBezTo>
                  <a:close/>
                </a:path>
              </a:pathLst>
            </a:custGeom>
            <a:solidFill>
              <a:srgbClr val="3039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7114872" y="3030175"/>
              <a:ext cx="166420" cy="146983"/>
            </a:xfrm>
            <a:custGeom>
              <a:avLst/>
              <a:gdLst/>
              <a:ahLst/>
              <a:cxnLst/>
              <a:rect l="l" t="t" r="r" b="b"/>
              <a:pathLst>
                <a:path w="5300" h="4681" extrusionOk="0">
                  <a:moveTo>
                    <a:pt x="2847" y="0"/>
                  </a:moveTo>
                  <a:cubicBezTo>
                    <a:pt x="2686" y="0"/>
                    <a:pt x="2584" y="11"/>
                    <a:pt x="2584" y="11"/>
                  </a:cubicBezTo>
                  <a:cubicBezTo>
                    <a:pt x="2584" y="11"/>
                    <a:pt x="2311" y="376"/>
                    <a:pt x="1885" y="893"/>
                  </a:cubicBezTo>
                  <a:cubicBezTo>
                    <a:pt x="2493" y="1075"/>
                    <a:pt x="3648" y="1531"/>
                    <a:pt x="3526" y="2474"/>
                  </a:cubicBezTo>
                  <a:cubicBezTo>
                    <a:pt x="3440" y="2991"/>
                    <a:pt x="2932" y="3243"/>
                    <a:pt x="2360" y="3243"/>
                  </a:cubicBezTo>
                  <a:cubicBezTo>
                    <a:pt x="1722" y="3243"/>
                    <a:pt x="1004" y="2930"/>
                    <a:pt x="700" y="2322"/>
                  </a:cubicBezTo>
                  <a:cubicBezTo>
                    <a:pt x="456" y="2595"/>
                    <a:pt x="244" y="2869"/>
                    <a:pt x="1" y="3142"/>
                  </a:cubicBezTo>
                  <a:cubicBezTo>
                    <a:pt x="820" y="4206"/>
                    <a:pt x="1759" y="4680"/>
                    <a:pt x="2600" y="4680"/>
                  </a:cubicBezTo>
                  <a:cubicBezTo>
                    <a:pt x="3755" y="4680"/>
                    <a:pt x="4726" y="3786"/>
                    <a:pt x="4955" y="2291"/>
                  </a:cubicBezTo>
                  <a:cubicBezTo>
                    <a:pt x="5300" y="200"/>
                    <a:pt x="3533" y="0"/>
                    <a:pt x="2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4"/>
          <p:cNvGrpSpPr/>
          <p:nvPr/>
        </p:nvGrpSpPr>
        <p:grpSpPr>
          <a:xfrm>
            <a:off x="71649" y="1869418"/>
            <a:ext cx="1066529" cy="983702"/>
            <a:chOff x="720891" y="1802029"/>
            <a:chExt cx="1066529" cy="983702"/>
          </a:xfrm>
        </p:grpSpPr>
        <p:grpSp>
          <p:nvGrpSpPr>
            <p:cNvPr id="856" name="Google Shape;856;p44"/>
            <p:cNvGrpSpPr/>
            <p:nvPr/>
          </p:nvGrpSpPr>
          <p:grpSpPr>
            <a:xfrm>
              <a:off x="720891" y="1802029"/>
              <a:ext cx="1066529" cy="983702"/>
              <a:chOff x="8402592" y="1844286"/>
              <a:chExt cx="537348" cy="495618"/>
            </a:xfrm>
          </p:grpSpPr>
          <p:sp>
            <p:nvSpPr>
              <p:cNvPr id="857" name="Google Shape;857;p44"/>
              <p:cNvSpPr/>
              <p:nvPr/>
            </p:nvSpPr>
            <p:spPr>
              <a:xfrm>
                <a:off x="8717314" y="2123871"/>
                <a:ext cx="186390" cy="65846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097" extrusionOk="0">
                    <a:moveTo>
                      <a:pt x="412" y="1"/>
                    </a:moveTo>
                    <a:cubicBezTo>
                      <a:pt x="200" y="1"/>
                      <a:pt x="0" y="289"/>
                      <a:pt x="190" y="502"/>
                    </a:cubicBezTo>
                    <a:cubicBezTo>
                      <a:pt x="707" y="1019"/>
                      <a:pt x="1345" y="1475"/>
                      <a:pt x="2014" y="1749"/>
                    </a:cubicBezTo>
                    <a:cubicBezTo>
                      <a:pt x="2479" y="1955"/>
                      <a:pt x="2989" y="2096"/>
                      <a:pt x="3505" y="2096"/>
                    </a:cubicBezTo>
                    <a:cubicBezTo>
                      <a:pt x="3595" y="2096"/>
                      <a:pt x="3686" y="2092"/>
                      <a:pt x="3777" y="2083"/>
                    </a:cubicBezTo>
                    <a:cubicBezTo>
                      <a:pt x="4506" y="2022"/>
                      <a:pt x="5175" y="1688"/>
                      <a:pt x="5722" y="1201"/>
                    </a:cubicBezTo>
                    <a:cubicBezTo>
                      <a:pt x="5935" y="1012"/>
                      <a:pt x="5724" y="730"/>
                      <a:pt x="5491" y="730"/>
                    </a:cubicBezTo>
                    <a:cubicBezTo>
                      <a:pt x="5425" y="730"/>
                      <a:pt x="5357" y="753"/>
                      <a:pt x="5297" y="806"/>
                    </a:cubicBezTo>
                    <a:cubicBezTo>
                      <a:pt x="4841" y="1232"/>
                      <a:pt x="4233" y="1505"/>
                      <a:pt x="3594" y="1536"/>
                    </a:cubicBezTo>
                    <a:cubicBezTo>
                      <a:pt x="3078" y="1536"/>
                      <a:pt x="2561" y="1384"/>
                      <a:pt x="2105" y="1171"/>
                    </a:cubicBezTo>
                    <a:cubicBezTo>
                      <a:pt x="1558" y="897"/>
                      <a:pt x="1011" y="533"/>
                      <a:pt x="585" y="77"/>
                    </a:cubicBezTo>
                    <a:cubicBezTo>
                      <a:pt x="532" y="23"/>
                      <a:pt x="471" y="1"/>
                      <a:pt x="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4"/>
              <p:cNvSpPr/>
              <p:nvPr/>
            </p:nvSpPr>
            <p:spPr>
              <a:xfrm>
                <a:off x="8426456" y="2084276"/>
                <a:ext cx="285395" cy="255627"/>
              </a:xfrm>
              <a:custGeom>
                <a:avLst/>
                <a:gdLst/>
                <a:ahLst/>
                <a:cxnLst/>
                <a:rect l="l" t="t" r="r" b="b"/>
                <a:pathLst>
                  <a:path w="9089" h="8141" extrusionOk="0">
                    <a:moveTo>
                      <a:pt x="2310" y="0"/>
                    </a:moveTo>
                    <a:lnTo>
                      <a:pt x="0" y="3617"/>
                    </a:lnTo>
                    <a:cubicBezTo>
                      <a:pt x="0" y="3617"/>
                      <a:pt x="350" y="8141"/>
                      <a:pt x="5941" y="8141"/>
                    </a:cubicBezTo>
                    <a:cubicBezTo>
                      <a:pt x="6290" y="8141"/>
                      <a:pt x="6660" y="8123"/>
                      <a:pt x="7052" y="8086"/>
                    </a:cubicBezTo>
                    <a:cubicBezTo>
                      <a:pt x="7781" y="6809"/>
                      <a:pt x="9088" y="4590"/>
                      <a:pt x="9088" y="4590"/>
                    </a:cubicBezTo>
                    <a:lnTo>
                      <a:pt x="2310" y="0"/>
                    </a:ln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4"/>
              <p:cNvSpPr/>
              <p:nvPr/>
            </p:nvSpPr>
            <p:spPr>
              <a:xfrm>
                <a:off x="8480841" y="2048951"/>
                <a:ext cx="340753" cy="210003"/>
              </a:xfrm>
              <a:custGeom>
                <a:avLst/>
                <a:gdLst/>
                <a:ahLst/>
                <a:cxnLst/>
                <a:rect l="l" t="t" r="r" b="b"/>
                <a:pathLst>
                  <a:path w="10852" h="6688" extrusionOk="0">
                    <a:moveTo>
                      <a:pt x="5320" y="1"/>
                    </a:moveTo>
                    <a:lnTo>
                      <a:pt x="578" y="457"/>
                    </a:lnTo>
                    <a:lnTo>
                      <a:pt x="1" y="2007"/>
                    </a:lnTo>
                    <a:lnTo>
                      <a:pt x="6779" y="6688"/>
                    </a:lnTo>
                    <a:lnTo>
                      <a:pt x="7356" y="5715"/>
                    </a:lnTo>
                    <a:lnTo>
                      <a:pt x="10852" y="4864"/>
                    </a:lnTo>
                    <a:lnTo>
                      <a:pt x="5320" y="1"/>
                    </a:lnTo>
                    <a:close/>
                  </a:path>
                </a:pathLst>
              </a:custGeom>
              <a:solidFill>
                <a:srgbClr val="CBD0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4"/>
              <p:cNvSpPr/>
              <p:nvPr/>
            </p:nvSpPr>
            <p:spPr>
              <a:xfrm>
                <a:off x="8402592" y="1844286"/>
                <a:ext cx="537348" cy="363298"/>
              </a:xfrm>
              <a:custGeom>
                <a:avLst/>
                <a:gdLst/>
                <a:ahLst/>
                <a:cxnLst/>
                <a:rect l="l" t="t" r="r" b="b"/>
                <a:pathLst>
                  <a:path w="17113" h="11570" extrusionOk="0">
                    <a:moveTo>
                      <a:pt x="8825" y="0"/>
                    </a:moveTo>
                    <a:cubicBezTo>
                      <a:pt x="8720" y="0"/>
                      <a:pt x="8615" y="5"/>
                      <a:pt x="8511" y="14"/>
                    </a:cubicBezTo>
                    <a:cubicBezTo>
                      <a:pt x="7478" y="105"/>
                      <a:pt x="6535" y="652"/>
                      <a:pt x="5927" y="1473"/>
                    </a:cubicBezTo>
                    <a:cubicBezTo>
                      <a:pt x="5167" y="896"/>
                      <a:pt x="4195" y="561"/>
                      <a:pt x="3222" y="561"/>
                    </a:cubicBezTo>
                    <a:cubicBezTo>
                      <a:pt x="3191" y="560"/>
                      <a:pt x="3160" y="560"/>
                      <a:pt x="3128" y="560"/>
                    </a:cubicBezTo>
                    <a:cubicBezTo>
                      <a:pt x="1972" y="560"/>
                      <a:pt x="777" y="1106"/>
                      <a:pt x="274" y="2142"/>
                    </a:cubicBezTo>
                    <a:cubicBezTo>
                      <a:pt x="31" y="2689"/>
                      <a:pt x="0" y="3327"/>
                      <a:pt x="31" y="3935"/>
                    </a:cubicBezTo>
                    <a:cubicBezTo>
                      <a:pt x="61" y="4421"/>
                      <a:pt x="122" y="4938"/>
                      <a:pt x="335" y="5394"/>
                    </a:cubicBezTo>
                    <a:cubicBezTo>
                      <a:pt x="669" y="6154"/>
                      <a:pt x="1398" y="6671"/>
                      <a:pt x="2189" y="6975"/>
                    </a:cubicBezTo>
                    <a:cubicBezTo>
                      <a:pt x="2979" y="7248"/>
                      <a:pt x="3830" y="7309"/>
                      <a:pt x="4681" y="7309"/>
                    </a:cubicBezTo>
                    <a:cubicBezTo>
                      <a:pt x="4377" y="8099"/>
                      <a:pt x="4833" y="8981"/>
                      <a:pt x="5502" y="9437"/>
                    </a:cubicBezTo>
                    <a:cubicBezTo>
                      <a:pt x="5968" y="9777"/>
                      <a:pt x="6539" y="9940"/>
                      <a:pt x="7113" y="9940"/>
                    </a:cubicBezTo>
                    <a:cubicBezTo>
                      <a:pt x="7922" y="9940"/>
                      <a:pt x="8737" y="9616"/>
                      <a:pt x="9271" y="9011"/>
                    </a:cubicBezTo>
                    <a:cubicBezTo>
                      <a:pt x="9874" y="10575"/>
                      <a:pt x="11568" y="11569"/>
                      <a:pt x="13233" y="11569"/>
                    </a:cubicBezTo>
                    <a:cubicBezTo>
                      <a:pt x="13412" y="11569"/>
                      <a:pt x="13592" y="11558"/>
                      <a:pt x="13769" y="11534"/>
                    </a:cubicBezTo>
                    <a:cubicBezTo>
                      <a:pt x="15228" y="11352"/>
                      <a:pt x="16687" y="10318"/>
                      <a:pt x="16931" y="8859"/>
                    </a:cubicBezTo>
                    <a:cubicBezTo>
                      <a:pt x="17113" y="7735"/>
                      <a:pt x="16505" y="6519"/>
                      <a:pt x="15472" y="5972"/>
                    </a:cubicBezTo>
                    <a:cubicBezTo>
                      <a:pt x="14943" y="5698"/>
                      <a:pt x="14348" y="5610"/>
                      <a:pt x="13740" y="5610"/>
                    </a:cubicBezTo>
                    <a:cubicBezTo>
                      <a:pt x="13335" y="5610"/>
                      <a:pt x="12924" y="5649"/>
                      <a:pt x="12523" y="5698"/>
                    </a:cubicBezTo>
                    <a:cubicBezTo>
                      <a:pt x="12979" y="4695"/>
                      <a:pt x="12797" y="3510"/>
                      <a:pt x="12341" y="2506"/>
                    </a:cubicBezTo>
                    <a:cubicBezTo>
                      <a:pt x="12098" y="1959"/>
                      <a:pt x="11763" y="1443"/>
                      <a:pt x="11338" y="1017"/>
                    </a:cubicBezTo>
                    <a:cubicBezTo>
                      <a:pt x="10682" y="361"/>
                      <a:pt x="9756" y="0"/>
                      <a:pt x="8825" y="0"/>
                    </a:cubicBez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4"/>
              <p:cNvSpPr/>
              <p:nvPr/>
            </p:nvSpPr>
            <p:spPr>
              <a:xfrm>
                <a:off x="8568667" y="2052279"/>
                <a:ext cx="80196" cy="89396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2847" extrusionOk="0">
                    <a:moveTo>
                      <a:pt x="392" y="0"/>
                    </a:moveTo>
                    <a:cubicBezTo>
                      <a:pt x="261" y="0"/>
                      <a:pt x="171" y="99"/>
                      <a:pt x="122" y="199"/>
                    </a:cubicBezTo>
                    <a:cubicBezTo>
                      <a:pt x="30" y="472"/>
                      <a:pt x="0" y="746"/>
                      <a:pt x="0" y="1019"/>
                    </a:cubicBezTo>
                    <a:cubicBezTo>
                      <a:pt x="0" y="1627"/>
                      <a:pt x="304" y="2144"/>
                      <a:pt x="790" y="2448"/>
                    </a:cubicBezTo>
                    <a:cubicBezTo>
                      <a:pt x="1246" y="2722"/>
                      <a:pt x="1763" y="2813"/>
                      <a:pt x="2249" y="2843"/>
                    </a:cubicBezTo>
                    <a:cubicBezTo>
                      <a:pt x="2263" y="2846"/>
                      <a:pt x="2276" y="2847"/>
                      <a:pt x="2289" y="2847"/>
                    </a:cubicBezTo>
                    <a:cubicBezTo>
                      <a:pt x="2427" y="2847"/>
                      <a:pt x="2553" y="2708"/>
                      <a:pt x="2553" y="2570"/>
                    </a:cubicBezTo>
                    <a:cubicBezTo>
                      <a:pt x="2553" y="2418"/>
                      <a:pt x="2401" y="2296"/>
                      <a:pt x="2249" y="2296"/>
                    </a:cubicBezTo>
                    <a:cubicBezTo>
                      <a:pt x="2037" y="2266"/>
                      <a:pt x="1854" y="2235"/>
                      <a:pt x="1611" y="2174"/>
                    </a:cubicBezTo>
                    <a:cubicBezTo>
                      <a:pt x="1520" y="2144"/>
                      <a:pt x="1429" y="2114"/>
                      <a:pt x="1368" y="2083"/>
                    </a:cubicBezTo>
                    <a:lnTo>
                      <a:pt x="1307" y="2083"/>
                    </a:lnTo>
                    <a:cubicBezTo>
                      <a:pt x="1368" y="2083"/>
                      <a:pt x="1307" y="2053"/>
                      <a:pt x="1277" y="2053"/>
                    </a:cubicBezTo>
                    <a:lnTo>
                      <a:pt x="1185" y="1992"/>
                    </a:lnTo>
                    <a:cubicBezTo>
                      <a:pt x="1125" y="1962"/>
                      <a:pt x="1064" y="1931"/>
                      <a:pt x="973" y="1901"/>
                    </a:cubicBezTo>
                    <a:cubicBezTo>
                      <a:pt x="973" y="1883"/>
                      <a:pt x="963" y="1866"/>
                      <a:pt x="966" y="1866"/>
                    </a:cubicBezTo>
                    <a:lnTo>
                      <a:pt x="966" y="1866"/>
                    </a:lnTo>
                    <a:cubicBezTo>
                      <a:pt x="968" y="1866"/>
                      <a:pt x="977" y="1875"/>
                      <a:pt x="1003" y="1901"/>
                    </a:cubicBezTo>
                    <a:cubicBezTo>
                      <a:pt x="973" y="1870"/>
                      <a:pt x="973" y="1870"/>
                      <a:pt x="942" y="1840"/>
                    </a:cubicBezTo>
                    <a:cubicBezTo>
                      <a:pt x="912" y="1840"/>
                      <a:pt x="882" y="1810"/>
                      <a:pt x="882" y="1779"/>
                    </a:cubicBezTo>
                    <a:cubicBezTo>
                      <a:pt x="851" y="1749"/>
                      <a:pt x="821" y="1749"/>
                      <a:pt x="821" y="1718"/>
                    </a:cubicBezTo>
                    <a:cubicBezTo>
                      <a:pt x="807" y="1718"/>
                      <a:pt x="800" y="1712"/>
                      <a:pt x="795" y="1706"/>
                    </a:cubicBezTo>
                    <a:lnTo>
                      <a:pt x="795" y="1706"/>
                    </a:lnTo>
                    <a:cubicBezTo>
                      <a:pt x="796" y="1706"/>
                      <a:pt x="796" y="1706"/>
                      <a:pt x="796" y="1706"/>
                    </a:cubicBezTo>
                    <a:cubicBezTo>
                      <a:pt x="798" y="1706"/>
                      <a:pt x="797" y="1701"/>
                      <a:pt x="790" y="1688"/>
                    </a:cubicBezTo>
                    <a:lnTo>
                      <a:pt x="790" y="1688"/>
                    </a:lnTo>
                    <a:cubicBezTo>
                      <a:pt x="790" y="1688"/>
                      <a:pt x="790" y="1688"/>
                      <a:pt x="790" y="1688"/>
                    </a:cubicBezTo>
                    <a:cubicBezTo>
                      <a:pt x="760" y="1627"/>
                      <a:pt x="730" y="1597"/>
                      <a:pt x="699" y="1536"/>
                    </a:cubicBezTo>
                    <a:cubicBezTo>
                      <a:pt x="669" y="1506"/>
                      <a:pt x="669" y="1475"/>
                      <a:pt x="638" y="1475"/>
                    </a:cubicBezTo>
                    <a:cubicBezTo>
                      <a:pt x="638" y="1460"/>
                      <a:pt x="640" y="1452"/>
                      <a:pt x="643" y="1450"/>
                    </a:cubicBezTo>
                    <a:lnTo>
                      <a:pt x="643" y="1450"/>
                    </a:lnTo>
                    <a:cubicBezTo>
                      <a:pt x="652" y="1458"/>
                      <a:pt x="669" y="1475"/>
                      <a:pt x="669" y="1475"/>
                    </a:cubicBezTo>
                    <a:cubicBezTo>
                      <a:pt x="669" y="1475"/>
                      <a:pt x="655" y="1448"/>
                      <a:pt x="646" y="1448"/>
                    </a:cubicBezTo>
                    <a:cubicBezTo>
                      <a:pt x="645" y="1448"/>
                      <a:pt x="644" y="1449"/>
                      <a:pt x="643" y="1450"/>
                    </a:cubicBezTo>
                    <a:lnTo>
                      <a:pt x="643" y="1450"/>
                    </a:lnTo>
                    <a:cubicBezTo>
                      <a:pt x="640" y="1447"/>
                      <a:pt x="638" y="1445"/>
                      <a:pt x="638" y="1445"/>
                    </a:cubicBezTo>
                    <a:cubicBezTo>
                      <a:pt x="638" y="1384"/>
                      <a:pt x="608" y="1323"/>
                      <a:pt x="608" y="1293"/>
                    </a:cubicBezTo>
                    <a:cubicBezTo>
                      <a:pt x="578" y="1263"/>
                      <a:pt x="578" y="1232"/>
                      <a:pt x="578" y="1202"/>
                    </a:cubicBezTo>
                    <a:cubicBezTo>
                      <a:pt x="571" y="1188"/>
                      <a:pt x="567" y="1175"/>
                      <a:pt x="565" y="1161"/>
                    </a:cubicBezTo>
                    <a:lnTo>
                      <a:pt x="565" y="1161"/>
                    </a:lnTo>
                    <a:cubicBezTo>
                      <a:pt x="567" y="1169"/>
                      <a:pt x="571" y="1181"/>
                      <a:pt x="578" y="1202"/>
                    </a:cubicBezTo>
                    <a:cubicBezTo>
                      <a:pt x="578" y="1184"/>
                      <a:pt x="567" y="1155"/>
                      <a:pt x="564" y="1154"/>
                    </a:cubicBezTo>
                    <a:lnTo>
                      <a:pt x="564" y="1154"/>
                    </a:lnTo>
                    <a:cubicBezTo>
                      <a:pt x="561" y="1111"/>
                      <a:pt x="578" y="1072"/>
                      <a:pt x="578" y="1050"/>
                    </a:cubicBezTo>
                    <a:cubicBezTo>
                      <a:pt x="547" y="959"/>
                      <a:pt x="578" y="867"/>
                      <a:pt x="578" y="776"/>
                    </a:cubicBezTo>
                    <a:cubicBezTo>
                      <a:pt x="578" y="746"/>
                      <a:pt x="578" y="746"/>
                      <a:pt x="578" y="715"/>
                    </a:cubicBezTo>
                    <a:lnTo>
                      <a:pt x="608" y="594"/>
                    </a:lnTo>
                    <a:cubicBezTo>
                      <a:pt x="638" y="533"/>
                      <a:pt x="638" y="442"/>
                      <a:pt x="669" y="351"/>
                    </a:cubicBezTo>
                    <a:cubicBezTo>
                      <a:pt x="730" y="199"/>
                      <a:pt x="608" y="47"/>
                      <a:pt x="486" y="16"/>
                    </a:cubicBezTo>
                    <a:cubicBezTo>
                      <a:pt x="453" y="5"/>
                      <a:pt x="421" y="0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2" name="Google Shape;862;p44"/>
            <p:cNvGrpSpPr/>
            <p:nvPr/>
          </p:nvGrpSpPr>
          <p:grpSpPr>
            <a:xfrm>
              <a:off x="803061" y="1891483"/>
              <a:ext cx="861175" cy="573309"/>
              <a:chOff x="4390456" y="1891693"/>
              <a:chExt cx="64936" cy="43243"/>
            </a:xfrm>
          </p:grpSpPr>
          <p:sp>
            <p:nvSpPr>
              <p:cNvPr id="863" name="Google Shape;863;p44"/>
              <p:cNvSpPr/>
              <p:nvPr/>
            </p:nvSpPr>
            <p:spPr>
              <a:xfrm>
                <a:off x="4390456" y="1891693"/>
                <a:ext cx="9725" cy="1814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90" extrusionOk="0">
                    <a:moveTo>
                      <a:pt x="431" y="1"/>
                    </a:moveTo>
                    <a:cubicBezTo>
                      <a:pt x="429" y="1"/>
                      <a:pt x="428" y="1"/>
                      <a:pt x="427" y="1"/>
                    </a:cubicBezTo>
                    <a:lnTo>
                      <a:pt x="423" y="1"/>
                    </a:lnTo>
                    <a:cubicBezTo>
                      <a:pt x="356" y="9"/>
                      <a:pt x="289" y="30"/>
                      <a:pt x="230" y="68"/>
                    </a:cubicBezTo>
                    <a:cubicBezTo>
                      <a:pt x="105" y="151"/>
                      <a:pt x="26" y="289"/>
                      <a:pt x="13" y="439"/>
                    </a:cubicBezTo>
                    <a:cubicBezTo>
                      <a:pt x="1" y="581"/>
                      <a:pt x="17" y="727"/>
                      <a:pt x="63" y="865"/>
                    </a:cubicBezTo>
                    <a:cubicBezTo>
                      <a:pt x="70" y="882"/>
                      <a:pt x="85" y="889"/>
                      <a:pt x="99" y="889"/>
                    </a:cubicBezTo>
                    <a:cubicBezTo>
                      <a:pt x="121" y="889"/>
                      <a:pt x="144" y="872"/>
                      <a:pt x="139" y="844"/>
                    </a:cubicBezTo>
                    <a:cubicBezTo>
                      <a:pt x="88" y="661"/>
                      <a:pt x="47" y="439"/>
                      <a:pt x="147" y="264"/>
                    </a:cubicBezTo>
                    <a:cubicBezTo>
                      <a:pt x="197" y="180"/>
                      <a:pt x="276" y="118"/>
                      <a:pt x="373" y="88"/>
                    </a:cubicBezTo>
                    <a:cubicBezTo>
                      <a:pt x="385" y="84"/>
                      <a:pt x="402" y="84"/>
                      <a:pt x="418" y="80"/>
                    </a:cubicBezTo>
                    <a:lnTo>
                      <a:pt x="427" y="80"/>
                    </a:lnTo>
                    <a:cubicBezTo>
                      <a:pt x="476" y="76"/>
                      <a:pt x="477" y="1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4"/>
              <p:cNvSpPr/>
              <p:nvPr/>
            </p:nvSpPr>
            <p:spPr>
              <a:xfrm>
                <a:off x="4438634" y="1929044"/>
                <a:ext cx="16759" cy="5892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89" extrusionOk="0">
                    <a:moveTo>
                      <a:pt x="59" y="0"/>
                    </a:moveTo>
                    <a:cubicBezTo>
                      <a:pt x="28" y="0"/>
                      <a:pt x="1" y="40"/>
                      <a:pt x="27" y="69"/>
                    </a:cubicBezTo>
                    <a:lnTo>
                      <a:pt x="31" y="69"/>
                    </a:lnTo>
                    <a:cubicBezTo>
                      <a:pt x="102" y="140"/>
                      <a:pt x="186" y="203"/>
                      <a:pt x="282" y="240"/>
                    </a:cubicBezTo>
                    <a:cubicBezTo>
                      <a:pt x="344" y="272"/>
                      <a:pt x="413" y="289"/>
                      <a:pt x="482" y="289"/>
                    </a:cubicBezTo>
                    <a:cubicBezTo>
                      <a:pt x="496" y="289"/>
                      <a:pt x="510" y="288"/>
                      <a:pt x="524" y="286"/>
                    </a:cubicBezTo>
                    <a:cubicBezTo>
                      <a:pt x="624" y="278"/>
                      <a:pt x="716" y="236"/>
                      <a:pt x="791" y="165"/>
                    </a:cubicBezTo>
                    <a:cubicBezTo>
                      <a:pt x="821" y="142"/>
                      <a:pt x="791" y="101"/>
                      <a:pt x="758" y="101"/>
                    </a:cubicBezTo>
                    <a:cubicBezTo>
                      <a:pt x="750" y="101"/>
                      <a:pt x="741" y="104"/>
                      <a:pt x="733" y="111"/>
                    </a:cubicBezTo>
                    <a:cubicBezTo>
                      <a:pt x="670" y="174"/>
                      <a:pt x="587" y="207"/>
                      <a:pt x="499" y="211"/>
                    </a:cubicBezTo>
                    <a:cubicBezTo>
                      <a:pt x="428" y="211"/>
                      <a:pt x="357" y="195"/>
                      <a:pt x="294" y="161"/>
                    </a:cubicBezTo>
                    <a:cubicBezTo>
                      <a:pt x="215" y="124"/>
                      <a:pt x="144" y="73"/>
                      <a:pt x="85" y="11"/>
                    </a:cubicBezTo>
                    <a:cubicBezTo>
                      <a:pt x="77" y="3"/>
                      <a:pt x="68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65" name="Google Shape;865;p44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6666" y="4538775"/>
            <a:ext cx="392872" cy="3928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Negative prefixes are examples of prefixes which mean not.</a:t>
            </a:r>
          </a:p>
        </p:txBody>
      </p:sp>
    </p:spTree>
    <p:extLst>
      <p:ext uri="{BB962C8B-B14F-4D97-AF65-F5344CB8AC3E}">
        <p14:creationId xmlns:p14="http://schemas.microsoft.com/office/powerpoint/2010/main" val="206339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3200" dirty="0"/>
              <a:t>What have you noticed to the sentences?</a:t>
            </a:r>
          </a:p>
        </p:txBody>
      </p:sp>
    </p:spTree>
    <p:extLst>
      <p:ext uri="{BB962C8B-B14F-4D97-AF65-F5344CB8AC3E}">
        <p14:creationId xmlns:p14="http://schemas.microsoft.com/office/powerpoint/2010/main" val="60492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856448"/>
              </p:ext>
            </p:extLst>
          </p:nvPr>
        </p:nvGraphicFramePr>
        <p:xfrm>
          <a:off x="536028" y="520262"/>
          <a:ext cx="8276895" cy="44327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137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9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2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(Prefix) </a:t>
                      </a:r>
                      <a:endParaRPr lang="en-US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Meaning of the prefix</a:t>
                      </a:r>
                      <a:endParaRPr lang="en-US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2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endParaRPr lang="en-US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Not</a:t>
                      </a:r>
                      <a:endParaRPr lang="en-US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2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dis</a:t>
                      </a:r>
                      <a:endParaRPr lang="en-US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Not</a:t>
                      </a:r>
                      <a:endParaRPr lang="en-US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2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endParaRPr lang="en-US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Not</a:t>
                      </a:r>
                      <a:endParaRPr lang="en-US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2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mis</a:t>
                      </a:r>
                      <a:endParaRPr lang="en-US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Not</a:t>
                      </a:r>
                      <a:endParaRPr lang="en-US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2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  <a:endParaRPr lang="en-US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Not</a:t>
                      </a:r>
                      <a:endParaRPr lang="en-US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2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7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4400" dirty="0"/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148026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4400" dirty="0"/>
              <a:t>Deactivate</a:t>
            </a:r>
            <a:br>
              <a:rPr lang="en-US" sz="4400" dirty="0"/>
            </a:br>
            <a:r>
              <a:rPr lang="en-US" sz="4400" dirty="0" err="1"/>
              <a:t>demagnitize</a:t>
            </a:r>
            <a:br>
              <a:rPr lang="en-US" sz="4400" dirty="0"/>
            </a:br>
            <a:r>
              <a:rPr lang="en-US" sz="4400" dirty="0"/>
              <a:t>de-emphasize</a:t>
            </a:r>
          </a:p>
        </p:txBody>
      </p:sp>
    </p:spTree>
    <p:extLst>
      <p:ext uri="{BB962C8B-B14F-4D97-AF65-F5344CB8AC3E}">
        <p14:creationId xmlns:p14="http://schemas.microsoft.com/office/powerpoint/2010/main" val="145094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4400" dirty="0"/>
              <a:t>dis</a:t>
            </a:r>
          </a:p>
        </p:txBody>
      </p:sp>
    </p:spTree>
    <p:extLst>
      <p:ext uri="{BB962C8B-B14F-4D97-AF65-F5344CB8AC3E}">
        <p14:creationId xmlns:p14="http://schemas.microsoft.com/office/powerpoint/2010/main" val="169387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4400" dirty="0"/>
              <a:t>Dishonest</a:t>
            </a:r>
            <a:br>
              <a:rPr lang="en-US" sz="4400" dirty="0"/>
            </a:br>
            <a:r>
              <a:rPr lang="en-US" sz="4400" dirty="0"/>
              <a:t>disapprove</a:t>
            </a:r>
            <a:br>
              <a:rPr lang="en-US" sz="4400" dirty="0"/>
            </a:br>
            <a:r>
              <a:rPr lang="en-US" sz="4400" dirty="0"/>
              <a:t>disappear</a:t>
            </a:r>
          </a:p>
        </p:txBody>
      </p:sp>
    </p:spTree>
    <p:extLst>
      <p:ext uri="{BB962C8B-B14F-4D97-AF65-F5344CB8AC3E}">
        <p14:creationId xmlns:p14="http://schemas.microsoft.com/office/powerpoint/2010/main" val="147596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3200" dirty="0"/>
              <a:t>Give examples of words with prefix dis</a:t>
            </a:r>
          </a:p>
        </p:txBody>
      </p:sp>
    </p:spTree>
    <p:extLst>
      <p:ext uri="{BB962C8B-B14F-4D97-AF65-F5344CB8AC3E}">
        <p14:creationId xmlns:p14="http://schemas.microsoft.com/office/powerpoint/2010/main" val="3891744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4400" dirty="0"/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4101802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4400" dirty="0"/>
              <a:t>Nonsense</a:t>
            </a:r>
            <a:br>
              <a:rPr lang="en-US" sz="4400" dirty="0"/>
            </a:br>
            <a:r>
              <a:rPr lang="en-US" sz="4400" dirty="0"/>
              <a:t>nontoxic</a:t>
            </a:r>
            <a:br>
              <a:rPr lang="en-US" sz="4400" dirty="0"/>
            </a:br>
            <a:r>
              <a:rPr lang="en-US" sz="4400" dirty="0"/>
              <a:t>nonstop</a:t>
            </a:r>
          </a:p>
        </p:txBody>
      </p:sp>
    </p:spTree>
    <p:extLst>
      <p:ext uri="{BB962C8B-B14F-4D97-AF65-F5344CB8AC3E}">
        <p14:creationId xmlns:p14="http://schemas.microsoft.com/office/powerpoint/2010/main" val="83970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4"/>
          <p:cNvSpPr txBox="1">
            <a:spLocks noGrp="1"/>
          </p:cNvSpPr>
          <p:nvPr>
            <p:ph type="title"/>
          </p:nvPr>
        </p:nvSpPr>
        <p:spPr>
          <a:xfrm>
            <a:off x="720900" y="609759"/>
            <a:ext cx="7713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Prefixes</a:t>
            </a:r>
            <a:endParaRPr sz="4800" dirty="0"/>
          </a:p>
        </p:txBody>
      </p:sp>
      <p:sp>
        <p:nvSpPr>
          <p:cNvPr id="846" name="Google Shape;846;p44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4">
            <a:hlinkClick r:id="rId4" action="ppaction://hlinksldjump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44"/>
          <p:cNvGrpSpPr/>
          <p:nvPr/>
        </p:nvGrpSpPr>
        <p:grpSpPr>
          <a:xfrm>
            <a:off x="7698970" y="3244879"/>
            <a:ext cx="1288211" cy="947929"/>
            <a:chOff x="6791327" y="2699564"/>
            <a:chExt cx="649038" cy="477594"/>
          </a:xfrm>
        </p:grpSpPr>
        <p:sp>
          <p:nvSpPr>
            <p:cNvPr id="849" name="Google Shape;849;p44"/>
            <p:cNvSpPr/>
            <p:nvPr/>
          </p:nvSpPr>
          <p:spPr>
            <a:xfrm>
              <a:off x="6888667" y="2749584"/>
              <a:ext cx="357960" cy="208433"/>
            </a:xfrm>
            <a:custGeom>
              <a:avLst/>
              <a:gdLst/>
              <a:ahLst/>
              <a:cxnLst/>
              <a:rect l="l" t="t" r="r" b="b"/>
              <a:pathLst>
                <a:path w="11400" h="6638" extrusionOk="0">
                  <a:moveTo>
                    <a:pt x="1959" y="0"/>
                  </a:moveTo>
                  <a:cubicBezTo>
                    <a:pt x="1345" y="0"/>
                    <a:pt x="693" y="42"/>
                    <a:pt x="1" y="133"/>
                  </a:cubicBezTo>
                  <a:cubicBezTo>
                    <a:pt x="244" y="619"/>
                    <a:pt x="578" y="1227"/>
                    <a:pt x="1065" y="1835"/>
                  </a:cubicBezTo>
                  <a:cubicBezTo>
                    <a:pt x="2676" y="1987"/>
                    <a:pt x="5776" y="2777"/>
                    <a:pt x="8299" y="6181"/>
                  </a:cubicBezTo>
                  <a:cubicBezTo>
                    <a:pt x="9211" y="6394"/>
                    <a:pt x="10214" y="6546"/>
                    <a:pt x="11308" y="6637"/>
                  </a:cubicBezTo>
                  <a:cubicBezTo>
                    <a:pt x="11369" y="6516"/>
                    <a:pt x="11399" y="6455"/>
                    <a:pt x="11399" y="6455"/>
                  </a:cubicBezTo>
                  <a:cubicBezTo>
                    <a:pt x="11399" y="6455"/>
                    <a:pt x="9577" y="0"/>
                    <a:pt x="1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6791327" y="2753729"/>
              <a:ext cx="452411" cy="416176"/>
            </a:xfrm>
            <a:custGeom>
              <a:avLst/>
              <a:gdLst/>
              <a:ahLst/>
              <a:cxnLst/>
              <a:rect l="l" t="t" r="r" b="b"/>
              <a:pathLst>
                <a:path w="14408" h="13254" extrusionOk="0">
                  <a:moveTo>
                    <a:pt x="2949" y="1"/>
                  </a:moveTo>
                  <a:cubicBezTo>
                    <a:pt x="1247" y="4469"/>
                    <a:pt x="0" y="7782"/>
                    <a:pt x="0" y="7782"/>
                  </a:cubicBezTo>
                  <a:cubicBezTo>
                    <a:pt x="0" y="7782"/>
                    <a:pt x="1611" y="13132"/>
                    <a:pt x="9241" y="13253"/>
                  </a:cubicBezTo>
                  <a:cubicBezTo>
                    <a:pt x="11733" y="10822"/>
                    <a:pt x="13952" y="7265"/>
                    <a:pt x="14408" y="6475"/>
                  </a:cubicBezTo>
                  <a:cubicBezTo>
                    <a:pt x="7022" y="5958"/>
                    <a:pt x="4104" y="2068"/>
                    <a:pt x="3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6922076" y="2807172"/>
              <a:ext cx="69708" cy="46817"/>
            </a:xfrm>
            <a:custGeom>
              <a:avLst/>
              <a:gdLst/>
              <a:ahLst/>
              <a:cxnLst/>
              <a:rect l="l" t="t" r="r" b="b"/>
              <a:pathLst>
                <a:path w="2220" h="1491" extrusionOk="0">
                  <a:moveTo>
                    <a:pt x="1" y="1"/>
                  </a:moveTo>
                  <a:lnTo>
                    <a:pt x="1" y="1"/>
                  </a:lnTo>
                  <a:cubicBezTo>
                    <a:pt x="396" y="487"/>
                    <a:pt x="852" y="974"/>
                    <a:pt x="1399" y="1490"/>
                  </a:cubicBezTo>
                  <a:cubicBezTo>
                    <a:pt x="1460" y="1338"/>
                    <a:pt x="1551" y="1186"/>
                    <a:pt x="1642" y="1065"/>
                  </a:cubicBezTo>
                  <a:cubicBezTo>
                    <a:pt x="1794" y="852"/>
                    <a:pt x="1976" y="670"/>
                    <a:pt x="2219" y="518"/>
                  </a:cubicBezTo>
                  <a:cubicBezTo>
                    <a:pt x="1338" y="214"/>
                    <a:pt x="578" y="62"/>
                    <a:pt x="1" y="1"/>
                  </a:cubicBezTo>
                  <a:close/>
                </a:path>
              </a:pathLst>
            </a:custGeom>
            <a:solidFill>
              <a:srgbClr val="FFE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6965973" y="2823406"/>
              <a:ext cx="183282" cy="120293"/>
            </a:xfrm>
            <a:custGeom>
              <a:avLst/>
              <a:gdLst/>
              <a:ahLst/>
              <a:cxnLst/>
              <a:rect l="l" t="t" r="r" b="b"/>
              <a:pathLst>
                <a:path w="5837" h="3831" extrusionOk="0">
                  <a:moveTo>
                    <a:pt x="821" y="1"/>
                  </a:moveTo>
                  <a:cubicBezTo>
                    <a:pt x="578" y="153"/>
                    <a:pt x="396" y="335"/>
                    <a:pt x="244" y="548"/>
                  </a:cubicBezTo>
                  <a:cubicBezTo>
                    <a:pt x="153" y="669"/>
                    <a:pt x="62" y="821"/>
                    <a:pt x="1" y="973"/>
                  </a:cubicBezTo>
                  <a:cubicBezTo>
                    <a:pt x="1308" y="2128"/>
                    <a:pt x="3192" y="3223"/>
                    <a:pt x="5837" y="3830"/>
                  </a:cubicBezTo>
                  <a:cubicBezTo>
                    <a:pt x="4195" y="1642"/>
                    <a:pt x="2341" y="548"/>
                    <a:pt x="821" y="1"/>
                  </a:cubicBezTo>
                  <a:close/>
                </a:path>
              </a:pathLst>
            </a:custGeom>
            <a:solidFill>
              <a:srgbClr val="FFC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7072890" y="2699564"/>
              <a:ext cx="367474" cy="230759"/>
            </a:xfrm>
            <a:custGeom>
              <a:avLst/>
              <a:gdLst/>
              <a:ahLst/>
              <a:cxnLst/>
              <a:rect l="l" t="t" r="r" b="b"/>
              <a:pathLst>
                <a:path w="11703" h="7349" extrusionOk="0">
                  <a:moveTo>
                    <a:pt x="10705" y="1"/>
                  </a:moveTo>
                  <a:cubicBezTo>
                    <a:pt x="9551" y="1"/>
                    <a:pt x="0" y="7015"/>
                    <a:pt x="0" y="7015"/>
                  </a:cubicBezTo>
                  <a:lnTo>
                    <a:pt x="851" y="7349"/>
                  </a:lnTo>
                  <a:cubicBezTo>
                    <a:pt x="851" y="7349"/>
                    <a:pt x="11702" y="723"/>
                    <a:pt x="10791" y="24"/>
                  </a:cubicBezTo>
                  <a:cubicBezTo>
                    <a:pt x="10771" y="8"/>
                    <a:pt x="10743" y="1"/>
                    <a:pt x="10705" y="1"/>
                  </a:cubicBezTo>
                  <a:close/>
                </a:path>
              </a:pathLst>
            </a:custGeom>
            <a:solidFill>
              <a:srgbClr val="3039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7114872" y="3030175"/>
              <a:ext cx="166420" cy="146983"/>
            </a:xfrm>
            <a:custGeom>
              <a:avLst/>
              <a:gdLst/>
              <a:ahLst/>
              <a:cxnLst/>
              <a:rect l="l" t="t" r="r" b="b"/>
              <a:pathLst>
                <a:path w="5300" h="4681" extrusionOk="0">
                  <a:moveTo>
                    <a:pt x="2847" y="0"/>
                  </a:moveTo>
                  <a:cubicBezTo>
                    <a:pt x="2686" y="0"/>
                    <a:pt x="2584" y="11"/>
                    <a:pt x="2584" y="11"/>
                  </a:cubicBezTo>
                  <a:cubicBezTo>
                    <a:pt x="2584" y="11"/>
                    <a:pt x="2311" y="376"/>
                    <a:pt x="1885" y="893"/>
                  </a:cubicBezTo>
                  <a:cubicBezTo>
                    <a:pt x="2493" y="1075"/>
                    <a:pt x="3648" y="1531"/>
                    <a:pt x="3526" y="2474"/>
                  </a:cubicBezTo>
                  <a:cubicBezTo>
                    <a:pt x="3440" y="2991"/>
                    <a:pt x="2932" y="3243"/>
                    <a:pt x="2360" y="3243"/>
                  </a:cubicBezTo>
                  <a:cubicBezTo>
                    <a:pt x="1722" y="3243"/>
                    <a:pt x="1004" y="2930"/>
                    <a:pt x="700" y="2322"/>
                  </a:cubicBezTo>
                  <a:cubicBezTo>
                    <a:pt x="456" y="2595"/>
                    <a:pt x="244" y="2869"/>
                    <a:pt x="1" y="3142"/>
                  </a:cubicBezTo>
                  <a:cubicBezTo>
                    <a:pt x="820" y="4206"/>
                    <a:pt x="1759" y="4680"/>
                    <a:pt x="2600" y="4680"/>
                  </a:cubicBezTo>
                  <a:cubicBezTo>
                    <a:pt x="3755" y="4680"/>
                    <a:pt x="4726" y="3786"/>
                    <a:pt x="4955" y="2291"/>
                  </a:cubicBezTo>
                  <a:cubicBezTo>
                    <a:pt x="5300" y="200"/>
                    <a:pt x="3533" y="0"/>
                    <a:pt x="2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4"/>
          <p:cNvGrpSpPr/>
          <p:nvPr/>
        </p:nvGrpSpPr>
        <p:grpSpPr>
          <a:xfrm>
            <a:off x="71649" y="1869418"/>
            <a:ext cx="1066529" cy="983702"/>
            <a:chOff x="720891" y="1802029"/>
            <a:chExt cx="1066529" cy="983702"/>
          </a:xfrm>
        </p:grpSpPr>
        <p:grpSp>
          <p:nvGrpSpPr>
            <p:cNvPr id="856" name="Google Shape;856;p44"/>
            <p:cNvGrpSpPr/>
            <p:nvPr/>
          </p:nvGrpSpPr>
          <p:grpSpPr>
            <a:xfrm>
              <a:off x="720891" y="1802029"/>
              <a:ext cx="1066529" cy="983702"/>
              <a:chOff x="8402592" y="1844286"/>
              <a:chExt cx="537348" cy="495618"/>
            </a:xfrm>
          </p:grpSpPr>
          <p:sp>
            <p:nvSpPr>
              <p:cNvPr id="857" name="Google Shape;857;p44"/>
              <p:cNvSpPr/>
              <p:nvPr/>
            </p:nvSpPr>
            <p:spPr>
              <a:xfrm>
                <a:off x="8717314" y="2123871"/>
                <a:ext cx="186390" cy="65846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097" extrusionOk="0">
                    <a:moveTo>
                      <a:pt x="412" y="1"/>
                    </a:moveTo>
                    <a:cubicBezTo>
                      <a:pt x="200" y="1"/>
                      <a:pt x="0" y="289"/>
                      <a:pt x="190" y="502"/>
                    </a:cubicBezTo>
                    <a:cubicBezTo>
                      <a:pt x="707" y="1019"/>
                      <a:pt x="1345" y="1475"/>
                      <a:pt x="2014" y="1749"/>
                    </a:cubicBezTo>
                    <a:cubicBezTo>
                      <a:pt x="2479" y="1955"/>
                      <a:pt x="2989" y="2096"/>
                      <a:pt x="3505" y="2096"/>
                    </a:cubicBezTo>
                    <a:cubicBezTo>
                      <a:pt x="3595" y="2096"/>
                      <a:pt x="3686" y="2092"/>
                      <a:pt x="3777" y="2083"/>
                    </a:cubicBezTo>
                    <a:cubicBezTo>
                      <a:pt x="4506" y="2022"/>
                      <a:pt x="5175" y="1688"/>
                      <a:pt x="5722" y="1201"/>
                    </a:cubicBezTo>
                    <a:cubicBezTo>
                      <a:pt x="5935" y="1012"/>
                      <a:pt x="5724" y="730"/>
                      <a:pt x="5491" y="730"/>
                    </a:cubicBezTo>
                    <a:cubicBezTo>
                      <a:pt x="5425" y="730"/>
                      <a:pt x="5357" y="753"/>
                      <a:pt x="5297" y="806"/>
                    </a:cubicBezTo>
                    <a:cubicBezTo>
                      <a:pt x="4841" y="1232"/>
                      <a:pt x="4233" y="1505"/>
                      <a:pt x="3594" y="1536"/>
                    </a:cubicBezTo>
                    <a:cubicBezTo>
                      <a:pt x="3078" y="1536"/>
                      <a:pt x="2561" y="1384"/>
                      <a:pt x="2105" y="1171"/>
                    </a:cubicBezTo>
                    <a:cubicBezTo>
                      <a:pt x="1558" y="897"/>
                      <a:pt x="1011" y="533"/>
                      <a:pt x="585" y="77"/>
                    </a:cubicBezTo>
                    <a:cubicBezTo>
                      <a:pt x="532" y="23"/>
                      <a:pt x="471" y="1"/>
                      <a:pt x="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4"/>
              <p:cNvSpPr/>
              <p:nvPr/>
            </p:nvSpPr>
            <p:spPr>
              <a:xfrm>
                <a:off x="8426456" y="2084276"/>
                <a:ext cx="285395" cy="255627"/>
              </a:xfrm>
              <a:custGeom>
                <a:avLst/>
                <a:gdLst/>
                <a:ahLst/>
                <a:cxnLst/>
                <a:rect l="l" t="t" r="r" b="b"/>
                <a:pathLst>
                  <a:path w="9089" h="8141" extrusionOk="0">
                    <a:moveTo>
                      <a:pt x="2310" y="0"/>
                    </a:moveTo>
                    <a:lnTo>
                      <a:pt x="0" y="3617"/>
                    </a:lnTo>
                    <a:cubicBezTo>
                      <a:pt x="0" y="3617"/>
                      <a:pt x="350" y="8141"/>
                      <a:pt x="5941" y="8141"/>
                    </a:cubicBezTo>
                    <a:cubicBezTo>
                      <a:pt x="6290" y="8141"/>
                      <a:pt x="6660" y="8123"/>
                      <a:pt x="7052" y="8086"/>
                    </a:cubicBezTo>
                    <a:cubicBezTo>
                      <a:pt x="7781" y="6809"/>
                      <a:pt x="9088" y="4590"/>
                      <a:pt x="9088" y="4590"/>
                    </a:cubicBezTo>
                    <a:lnTo>
                      <a:pt x="2310" y="0"/>
                    </a:ln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4"/>
              <p:cNvSpPr/>
              <p:nvPr/>
            </p:nvSpPr>
            <p:spPr>
              <a:xfrm>
                <a:off x="8480841" y="2048951"/>
                <a:ext cx="340753" cy="210003"/>
              </a:xfrm>
              <a:custGeom>
                <a:avLst/>
                <a:gdLst/>
                <a:ahLst/>
                <a:cxnLst/>
                <a:rect l="l" t="t" r="r" b="b"/>
                <a:pathLst>
                  <a:path w="10852" h="6688" extrusionOk="0">
                    <a:moveTo>
                      <a:pt x="5320" y="1"/>
                    </a:moveTo>
                    <a:lnTo>
                      <a:pt x="578" y="457"/>
                    </a:lnTo>
                    <a:lnTo>
                      <a:pt x="1" y="2007"/>
                    </a:lnTo>
                    <a:lnTo>
                      <a:pt x="6779" y="6688"/>
                    </a:lnTo>
                    <a:lnTo>
                      <a:pt x="7356" y="5715"/>
                    </a:lnTo>
                    <a:lnTo>
                      <a:pt x="10852" y="4864"/>
                    </a:lnTo>
                    <a:lnTo>
                      <a:pt x="5320" y="1"/>
                    </a:lnTo>
                    <a:close/>
                  </a:path>
                </a:pathLst>
              </a:custGeom>
              <a:solidFill>
                <a:srgbClr val="CBD0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4"/>
              <p:cNvSpPr/>
              <p:nvPr/>
            </p:nvSpPr>
            <p:spPr>
              <a:xfrm>
                <a:off x="8402592" y="1844286"/>
                <a:ext cx="537348" cy="363298"/>
              </a:xfrm>
              <a:custGeom>
                <a:avLst/>
                <a:gdLst/>
                <a:ahLst/>
                <a:cxnLst/>
                <a:rect l="l" t="t" r="r" b="b"/>
                <a:pathLst>
                  <a:path w="17113" h="11570" extrusionOk="0">
                    <a:moveTo>
                      <a:pt x="8825" y="0"/>
                    </a:moveTo>
                    <a:cubicBezTo>
                      <a:pt x="8720" y="0"/>
                      <a:pt x="8615" y="5"/>
                      <a:pt x="8511" y="14"/>
                    </a:cubicBezTo>
                    <a:cubicBezTo>
                      <a:pt x="7478" y="105"/>
                      <a:pt x="6535" y="652"/>
                      <a:pt x="5927" y="1473"/>
                    </a:cubicBezTo>
                    <a:cubicBezTo>
                      <a:pt x="5167" y="896"/>
                      <a:pt x="4195" y="561"/>
                      <a:pt x="3222" y="561"/>
                    </a:cubicBezTo>
                    <a:cubicBezTo>
                      <a:pt x="3191" y="560"/>
                      <a:pt x="3160" y="560"/>
                      <a:pt x="3128" y="560"/>
                    </a:cubicBezTo>
                    <a:cubicBezTo>
                      <a:pt x="1972" y="560"/>
                      <a:pt x="777" y="1106"/>
                      <a:pt x="274" y="2142"/>
                    </a:cubicBezTo>
                    <a:cubicBezTo>
                      <a:pt x="31" y="2689"/>
                      <a:pt x="0" y="3327"/>
                      <a:pt x="31" y="3935"/>
                    </a:cubicBezTo>
                    <a:cubicBezTo>
                      <a:pt x="61" y="4421"/>
                      <a:pt x="122" y="4938"/>
                      <a:pt x="335" y="5394"/>
                    </a:cubicBezTo>
                    <a:cubicBezTo>
                      <a:pt x="669" y="6154"/>
                      <a:pt x="1398" y="6671"/>
                      <a:pt x="2189" y="6975"/>
                    </a:cubicBezTo>
                    <a:cubicBezTo>
                      <a:pt x="2979" y="7248"/>
                      <a:pt x="3830" y="7309"/>
                      <a:pt x="4681" y="7309"/>
                    </a:cubicBezTo>
                    <a:cubicBezTo>
                      <a:pt x="4377" y="8099"/>
                      <a:pt x="4833" y="8981"/>
                      <a:pt x="5502" y="9437"/>
                    </a:cubicBezTo>
                    <a:cubicBezTo>
                      <a:pt x="5968" y="9777"/>
                      <a:pt x="6539" y="9940"/>
                      <a:pt x="7113" y="9940"/>
                    </a:cubicBezTo>
                    <a:cubicBezTo>
                      <a:pt x="7922" y="9940"/>
                      <a:pt x="8737" y="9616"/>
                      <a:pt x="9271" y="9011"/>
                    </a:cubicBezTo>
                    <a:cubicBezTo>
                      <a:pt x="9874" y="10575"/>
                      <a:pt x="11568" y="11569"/>
                      <a:pt x="13233" y="11569"/>
                    </a:cubicBezTo>
                    <a:cubicBezTo>
                      <a:pt x="13412" y="11569"/>
                      <a:pt x="13592" y="11558"/>
                      <a:pt x="13769" y="11534"/>
                    </a:cubicBezTo>
                    <a:cubicBezTo>
                      <a:pt x="15228" y="11352"/>
                      <a:pt x="16687" y="10318"/>
                      <a:pt x="16931" y="8859"/>
                    </a:cubicBezTo>
                    <a:cubicBezTo>
                      <a:pt x="17113" y="7735"/>
                      <a:pt x="16505" y="6519"/>
                      <a:pt x="15472" y="5972"/>
                    </a:cubicBezTo>
                    <a:cubicBezTo>
                      <a:pt x="14943" y="5698"/>
                      <a:pt x="14348" y="5610"/>
                      <a:pt x="13740" y="5610"/>
                    </a:cubicBezTo>
                    <a:cubicBezTo>
                      <a:pt x="13335" y="5610"/>
                      <a:pt x="12924" y="5649"/>
                      <a:pt x="12523" y="5698"/>
                    </a:cubicBezTo>
                    <a:cubicBezTo>
                      <a:pt x="12979" y="4695"/>
                      <a:pt x="12797" y="3510"/>
                      <a:pt x="12341" y="2506"/>
                    </a:cubicBezTo>
                    <a:cubicBezTo>
                      <a:pt x="12098" y="1959"/>
                      <a:pt x="11763" y="1443"/>
                      <a:pt x="11338" y="1017"/>
                    </a:cubicBezTo>
                    <a:cubicBezTo>
                      <a:pt x="10682" y="361"/>
                      <a:pt x="9756" y="0"/>
                      <a:pt x="8825" y="0"/>
                    </a:cubicBez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4"/>
              <p:cNvSpPr/>
              <p:nvPr/>
            </p:nvSpPr>
            <p:spPr>
              <a:xfrm>
                <a:off x="8568667" y="2052279"/>
                <a:ext cx="80196" cy="89396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2847" extrusionOk="0">
                    <a:moveTo>
                      <a:pt x="392" y="0"/>
                    </a:moveTo>
                    <a:cubicBezTo>
                      <a:pt x="261" y="0"/>
                      <a:pt x="171" y="99"/>
                      <a:pt x="122" y="199"/>
                    </a:cubicBezTo>
                    <a:cubicBezTo>
                      <a:pt x="30" y="472"/>
                      <a:pt x="0" y="746"/>
                      <a:pt x="0" y="1019"/>
                    </a:cubicBezTo>
                    <a:cubicBezTo>
                      <a:pt x="0" y="1627"/>
                      <a:pt x="304" y="2144"/>
                      <a:pt x="790" y="2448"/>
                    </a:cubicBezTo>
                    <a:cubicBezTo>
                      <a:pt x="1246" y="2722"/>
                      <a:pt x="1763" y="2813"/>
                      <a:pt x="2249" y="2843"/>
                    </a:cubicBezTo>
                    <a:cubicBezTo>
                      <a:pt x="2263" y="2846"/>
                      <a:pt x="2276" y="2847"/>
                      <a:pt x="2289" y="2847"/>
                    </a:cubicBezTo>
                    <a:cubicBezTo>
                      <a:pt x="2427" y="2847"/>
                      <a:pt x="2553" y="2708"/>
                      <a:pt x="2553" y="2570"/>
                    </a:cubicBezTo>
                    <a:cubicBezTo>
                      <a:pt x="2553" y="2418"/>
                      <a:pt x="2401" y="2296"/>
                      <a:pt x="2249" y="2296"/>
                    </a:cubicBezTo>
                    <a:cubicBezTo>
                      <a:pt x="2037" y="2266"/>
                      <a:pt x="1854" y="2235"/>
                      <a:pt x="1611" y="2174"/>
                    </a:cubicBezTo>
                    <a:cubicBezTo>
                      <a:pt x="1520" y="2144"/>
                      <a:pt x="1429" y="2114"/>
                      <a:pt x="1368" y="2083"/>
                    </a:cubicBezTo>
                    <a:lnTo>
                      <a:pt x="1307" y="2083"/>
                    </a:lnTo>
                    <a:cubicBezTo>
                      <a:pt x="1368" y="2083"/>
                      <a:pt x="1307" y="2053"/>
                      <a:pt x="1277" y="2053"/>
                    </a:cubicBezTo>
                    <a:lnTo>
                      <a:pt x="1185" y="1992"/>
                    </a:lnTo>
                    <a:cubicBezTo>
                      <a:pt x="1125" y="1962"/>
                      <a:pt x="1064" y="1931"/>
                      <a:pt x="973" y="1901"/>
                    </a:cubicBezTo>
                    <a:cubicBezTo>
                      <a:pt x="973" y="1883"/>
                      <a:pt x="963" y="1866"/>
                      <a:pt x="966" y="1866"/>
                    </a:cubicBezTo>
                    <a:lnTo>
                      <a:pt x="966" y="1866"/>
                    </a:lnTo>
                    <a:cubicBezTo>
                      <a:pt x="968" y="1866"/>
                      <a:pt x="977" y="1875"/>
                      <a:pt x="1003" y="1901"/>
                    </a:cubicBezTo>
                    <a:cubicBezTo>
                      <a:pt x="973" y="1870"/>
                      <a:pt x="973" y="1870"/>
                      <a:pt x="942" y="1840"/>
                    </a:cubicBezTo>
                    <a:cubicBezTo>
                      <a:pt x="912" y="1840"/>
                      <a:pt x="882" y="1810"/>
                      <a:pt x="882" y="1779"/>
                    </a:cubicBezTo>
                    <a:cubicBezTo>
                      <a:pt x="851" y="1749"/>
                      <a:pt x="821" y="1749"/>
                      <a:pt x="821" y="1718"/>
                    </a:cubicBezTo>
                    <a:cubicBezTo>
                      <a:pt x="807" y="1718"/>
                      <a:pt x="800" y="1712"/>
                      <a:pt x="795" y="1706"/>
                    </a:cubicBezTo>
                    <a:lnTo>
                      <a:pt x="795" y="1706"/>
                    </a:lnTo>
                    <a:cubicBezTo>
                      <a:pt x="796" y="1706"/>
                      <a:pt x="796" y="1706"/>
                      <a:pt x="796" y="1706"/>
                    </a:cubicBezTo>
                    <a:cubicBezTo>
                      <a:pt x="798" y="1706"/>
                      <a:pt x="797" y="1701"/>
                      <a:pt x="790" y="1688"/>
                    </a:cubicBezTo>
                    <a:lnTo>
                      <a:pt x="790" y="1688"/>
                    </a:lnTo>
                    <a:cubicBezTo>
                      <a:pt x="790" y="1688"/>
                      <a:pt x="790" y="1688"/>
                      <a:pt x="790" y="1688"/>
                    </a:cubicBezTo>
                    <a:cubicBezTo>
                      <a:pt x="760" y="1627"/>
                      <a:pt x="730" y="1597"/>
                      <a:pt x="699" y="1536"/>
                    </a:cubicBezTo>
                    <a:cubicBezTo>
                      <a:pt x="669" y="1506"/>
                      <a:pt x="669" y="1475"/>
                      <a:pt x="638" y="1475"/>
                    </a:cubicBezTo>
                    <a:cubicBezTo>
                      <a:pt x="638" y="1460"/>
                      <a:pt x="640" y="1452"/>
                      <a:pt x="643" y="1450"/>
                    </a:cubicBezTo>
                    <a:lnTo>
                      <a:pt x="643" y="1450"/>
                    </a:lnTo>
                    <a:cubicBezTo>
                      <a:pt x="652" y="1458"/>
                      <a:pt x="669" y="1475"/>
                      <a:pt x="669" y="1475"/>
                    </a:cubicBezTo>
                    <a:cubicBezTo>
                      <a:pt x="669" y="1475"/>
                      <a:pt x="655" y="1448"/>
                      <a:pt x="646" y="1448"/>
                    </a:cubicBezTo>
                    <a:cubicBezTo>
                      <a:pt x="645" y="1448"/>
                      <a:pt x="644" y="1449"/>
                      <a:pt x="643" y="1450"/>
                    </a:cubicBezTo>
                    <a:lnTo>
                      <a:pt x="643" y="1450"/>
                    </a:lnTo>
                    <a:cubicBezTo>
                      <a:pt x="640" y="1447"/>
                      <a:pt x="638" y="1445"/>
                      <a:pt x="638" y="1445"/>
                    </a:cubicBezTo>
                    <a:cubicBezTo>
                      <a:pt x="638" y="1384"/>
                      <a:pt x="608" y="1323"/>
                      <a:pt x="608" y="1293"/>
                    </a:cubicBezTo>
                    <a:cubicBezTo>
                      <a:pt x="578" y="1263"/>
                      <a:pt x="578" y="1232"/>
                      <a:pt x="578" y="1202"/>
                    </a:cubicBezTo>
                    <a:cubicBezTo>
                      <a:pt x="571" y="1188"/>
                      <a:pt x="567" y="1175"/>
                      <a:pt x="565" y="1161"/>
                    </a:cubicBezTo>
                    <a:lnTo>
                      <a:pt x="565" y="1161"/>
                    </a:lnTo>
                    <a:cubicBezTo>
                      <a:pt x="567" y="1169"/>
                      <a:pt x="571" y="1181"/>
                      <a:pt x="578" y="1202"/>
                    </a:cubicBezTo>
                    <a:cubicBezTo>
                      <a:pt x="578" y="1184"/>
                      <a:pt x="567" y="1155"/>
                      <a:pt x="564" y="1154"/>
                    </a:cubicBezTo>
                    <a:lnTo>
                      <a:pt x="564" y="1154"/>
                    </a:lnTo>
                    <a:cubicBezTo>
                      <a:pt x="561" y="1111"/>
                      <a:pt x="578" y="1072"/>
                      <a:pt x="578" y="1050"/>
                    </a:cubicBezTo>
                    <a:cubicBezTo>
                      <a:pt x="547" y="959"/>
                      <a:pt x="578" y="867"/>
                      <a:pt x="578" y="776"/>
                    </a:cubicBezTo>
                    <a:cubicBezTo>
                      <a:pt x="578" y="746"/>
                      <a:pt x="578" y="746"/>
                      <a:pt x="578" y="715"/>
                    </a:cubicBezTo>
                    <a:lnTo>
                      <a:pt x="608" y="594"/>
                    </a:lnTo>
                    <a:cubicBezTo>
                      <a:pt x="638" y="533"/>
                      <a:pt x="638" y="442"/>
                      <a:pt x="669" y="351"/>
                    </a:cubicBezTo>
                    <a:cubicBezTo>
                      <a:pt x="730" y="199"/>
                      <a:pt x="608" y="47"/>
                      <a:pt x="486" y="16"/>
                    </a:cubicBezTo>
                    <a:cubicBezTo>
                      <a:pt x="453" y="5"/>
                      <a:pt x="421" y="0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2" name="Google Shape;862;p44"/>
            <p:cNvGrpSpPr/>
            <p:nvPr/>
          </p:nvGrpSpPr>
          <p:grpSpPr>
            <a:xfrm>
              <a:off x="803061" y="1891483"/>
              <a:ext cx="861175" cy="573309"/>
              <a:chOff x="4390456" y="1891693"/>
              <a:chExt cx="64936" cy="43243"/>
            </a:xfrm>
          </p:grpSpPr>
          <p:sp>
            <p:nvSpPr>
              <p:cNvPr id="863" name="Google Shape;863;p44"/>
              <p:cNvSpPr/>
              <p:nvPr/>
            </p:nvSpPr>
            <p:spPr>
              <a:xfrm>
                <a:off x="4390456" y="1891693"/>
                <a:ext cx="9725" cy="1814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90" extrusionOk="0">
                    <a:moveTo>
                      <a:pt x="431" y="1"/>
                    </a:moveTo>
                    <a:cubicBezTo>
                      <a:pt x="429" y="1"/>
                      <a:pt x="428" y="1"/>
                      <a:pt x="427" y="1"/>
                    </a:cubicBezTo>
                    <a:lnTo>
                      <a:pt x="423" y="1"/>
                    </a:lnTo>
                    <a:cubicBezTo>
                      <a:pt x="356" y="9"/>
                      <a:pt x="289" y="30"/>
                      <a:pt x="230" y="68"/>
                    </a:cubicBezTo>
                    <a:cubicBezTo>
                      <a:pt x="105" y="151"/>
                      <a:pt x="26" y="289"/>
                      <a:pt x="13" y="439"/>
                    </a:cubicBezTo>
                    <a:cubicBezTo>
                      <a:pt x="1" y="581"/>
                      <a:pt x="17" y="727"/>
                      <a:pt x="63" y="865"/>
                    </a:cubicBezTo>
                    <a:cubicBezTo>
                      <a:pt x="70" y="882"/>
                      <a:pt x="85" y="889"/>
                      <a:pt x="99" y="889"/>
                    </a:cubicBezTo>
                    <a:cubicBezTo>
                      <a:pt x="121" y="889"/>
                      <a:pt x="144" y="872"/>
                      <a:pt x="139" y="844"/>
                    </a:cubicBezTo>
                    <a:cubicBezTo>
                      <a:pt x="88" y="661"/>
                      <a:pt x="47" y="439"/>
                      <a:pt x="147" y="264"/>
                    </a:cubicBezTo>
                    <a:cubicBezTo>
                      <a:pt x="197" y="180"/>
                      <a:pt x="276" y="118"/>
                      <a:pt x="373" y="88"/>
                    </a:cubicBezTo>
                    <a:cubicBezTo>
                      <a:pt x="385" y="84"/>
                      <a:pt x="402" y="84"/>
                      <a:pt x="418" y="80"/>
                    </a:cubicBezTo>
                    <a:lnTo>
                      <a:pt x="427" y="80"/>
                    </a:lnTo>
                    <a:cubicBezTo>
                      <a:pt x="476" y="76"/>
                      <a:pt x="477" y="1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4"/>
              <p:cNvSpPr/>
              <p:nvPr/>
            </p:nvSpPr>
            <p:spPr>
              <a:xfrm>
                <a:off x="4438634" y="1929044"/>
                <a:ext cx="16759" cy="5892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89" extrusionOk="0">
                    <a:moveTo>
                      <a:pt x="59" y="0"/>
                    </a:moveTo>
                    <a:cubicBezTo>
                      <a:pt x="28" y="0"/>
                      <a:pt x="1" y="40"/>
                      <a:pt x="27" y="69"/>
                    </a:cubicBezTo>
                    <a:lnTo>
                      <a:pt x="31" y="69"/>
                    </a:lnTo>
                    <a:cubicBezTo>
                      <a:pt x="102" y="140"/>
                      <a:pt x="186" y="203"/>
                      <a:pt x="282" y="240"/>
                    </a:cubicBezTo>
                    <a:cubicBezTo>
                      <a:pt x="344" y="272"/>
                      <a:pt x="413" y="289"/>
                      <a:pt x="482" y="289"/>
                    </a:cubicBezTo>
                    <a:cubicBezTo>
                      <a:pt x="496" y="289"/>
                      <a:pt x="510" y="288"/>
                      <a:pt x="524" y="286"/>
                    </a:cubicBezTo>
                    <a:cubicBezTo>
                      <a:pt x="624" y="278"/>
                      <a:pt x="716" y="236"/>
                      <a:pt x="791" y="165"/>
                    </a:cubicBezTo>
                    <a:cubicBezTo>
                      <a:pt x="821" y="142"/>
                      <a:pt x="791" y="101"/>
                      <a:pt x="758" y="101"/>
                    </a:cubicBezTo>
                    <a:cubicBezTo>
                      <a:pt x="750" y="101"/>
                      <a:pt x="741" y="104"/>
                      <a:pt x="733" y="111"/>
                    </a:cubicBezTo>
                    <a:cubicBezTo>
                      <a:pt x="670" y="174"/>
                      <a:pt x="587" y="207"/>
                      <a:pt x="499" y="211"/>
                    </a:cubicBezTo>
                    <a:cubicBezTo>
                      <a:pt x="428" y="211"/>
                      <a:pt x="357" y="195"/>
                      <a:pt x="294" y="161"/>
                    </a:cubicBezTo>
                    <a:cubicBezTo>
                      <a:pt x="215" y="124"/>
                      <a:pt x="144" y="73"/>
                      <a:pt x="85" y="11"/>
                    </a:cubicBezTo>
                    <a:cubicBezTo>
                      <a:pt x="77" y="3"/>
                      <a:pt x="68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65" name="Google Shape;865;p44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6666" y="4538775"/>
            <a:ext cx="392872" cy="3928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Prefix is a letter or group of letters that is added at the beginning of the word. When added, it changes the meaning of the word.</a:t>
            </a:r>
          </a:p>
        </p:txBody>
      </p:sp>
    </p:spTree>
    <p:extLst>
      <p:ext uri="{BB962C8B-B14F-4D97-AF65-F5344CB8AC3E}">
        <p14:creationId xmlns:p14="http://schemas.microsoft.com/office/powerpoint/2010/main" val="1557578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3200" dirty="0"/>
              <a:t>Give examples of words with prefix non</a:t>
            </a:r>
          </a:p>
        </p:txBody>
      </p:sp>
    </p:spTree>
    <p:extLst>
      <p:ext uri="{BB962C8B-B14F-4D97-AF65-F5344CB8AC3E}">
        <p14:creationId xmlns:p14="http://schemas.microsoft.com/office/powerpoint/2010/main" val="75277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4400" dirty="0" err="1"/>
              <a:t>mis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180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4400" dirty="0"/>
              <a:t>Misheard</a:t>
            </a:r>
            <a:br>
              <a:rPr lang="en-US" sz="4400" dirty="0"/>
            </a:br>
            <a:r>
              <a:rPr lang="en-US" sz="4400" dirty="0"/>
              <a:t>misplaced</a:t>
            </a:r>
            <a:br>
              <a:rPr lang="en-US" sz="4400" dirty="0"/>
            </a:br>
            <a:r>
              <a:rPr lang="en-US" sz="4400" dirty="0"/>
              <a:t>misinterpret</a:t>
            </a:r>
          </a:p>
        </p:txBody>
      </p:sp>
    </p:spTree>
    <p:extLst>
      <p:ext uri="{BB962C8B-B14F-4D97-AF65-F5344CB8AC3E}">
        <p14:creationId xmlns:p14="http://schemas.microsoft.com/office/powerpoint/2010/main" val="839708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3200" dirty="0"/>
              <a:t>Give examples of words with prefix </a:t>
            </a:r>
            <a:r>
              <a:rPr lang="en-US" sz="3200" dirty="0" err="1"/>
              <a:t>mis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27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4400" dirty="0"/>
              <a:t>un</a:t>
            </a:r>
          </a:p>
        </p:txBody>
      </p:sp>
    </p:spTree>
    <p:extLst>
      <p:ext uri="{BB962C8B-B14F-4D97-AF65-F5344CB8AC3E}">
        <p14:creationId xmlns:p14="http://schemas.microsoft.com/office/powerpoint/2010/main" val="4101802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4400" dirty="0"/>
              <a:t>Unfriendly</a:t>
            </a:r>
            <a:br>
              <a:rPr lang="en-US" sz="4400" dirty="0"/>
            </a:br>
            <a:r>
              <a:rPr lang="en-US" sz="4400" dirty="0"/>
              <a:t>undone</a:t>
            </a:r>
            <a:br>
              <a:rPr lang="en-US" sz="4400" dirty="0"/>
            </a:br>
            <a:r>
              <a:rPr lang="en-US" sz="4400" dirty="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839708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3200" dirty="0"/>
              <a:t>Give examples of words with prefix un</a:t>
            </a:r>
          </a:p>
        </p:txBody>
      </p:sp>
    </p:spTree>
    <p:extLst>
      <p:ext uri="{BB962C8B-B14F-4D97-AF65-F5344CB8AC3E}">
        <p14:creationId xmlns:p14="http://schemas.microsoft.com/office/powerpoint/2010/main" val="75277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4400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101802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Examples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4400" dirty="0"/>
              <a:t>Inactive</a:t>
            </a:r>
            <a:br>
              <a:rPr lang="en-US" sz="4400" dirty="0"/>
            </a:br>
            <a:r>
              <a:rPr lang="en-US" sz="4400" dirty="0"/>
              <a:t>inefficient</a:t>
            </a:r>
            <a:br>
              <a:rPr lang="en-US" sz="4400" dirty="0"/>
            </a:br>
            <a:r>
              <a:rPr lang="en-US" sz="4400" dirty="0"/>
              <a:t>invisible</a:t>
            </a:r>
          </a:p>
        </p:txBody>
      </p:sp>
    </p:spTree>
    <p:extLst>
      <p:ext uri="{BB962C8B-B14F-4D97-AF65-F5344CB8AC3E}">
        <p14:creationId xmlns:p14="http://schemas.microsoft.com/office/powerpoint/2010/main" val="839708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sz="3200" dirty="0"/>
              <a:t>Give examples of words with prefix in</a:t>
            </a:r>
          </a:p>
        </p:txBody>
      </p:sp>
    </p:spTree>
    <p:extLst>
      <p:ext uri="{BB962C8B-B14F-4D97-AF65-F5344CB8AC3E}">
        <p14:creationId xmlns:p14="http://schemas.microsoft.com/office/powerpoint/2010/main" val="7527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4"/>
          <p:cNvSpPr txBox="1">
            <a:spLocks noGrp="1"/>
          </p:cNvSpPr>
          <p:nvPr>
            <p:ph type="title" idx="2"/>
          </p:nvPr>
        </p:nvSpPr>
        <p:spPr>
          <a:xfrm>
            <a:off x="1448975" y="1873750"/>
            <a:ext cx="6246300" cy="21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Give some sentences about the picture.</a:t>
            </a:r>
            <a:br>
              <a:rPr lang="en-US" sz="3600" dirty="0"/>
            </a:br>
            <a:r>
              <a:rPr lang="en-US" sz="3600" dirty="0"/>
              <a:t> </a:t>
            </a:r>
            <a:br>
              <a:rPr lang="en-US" sz="3600" dirty="0"/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  <a:endParaRPr sz="3600" b="1" dirty="0"/>
          </a:p>
        </p:txBody>
      </p:sp>
      <p:sp>
        <p:nvSpPr>
          <p:cNvPr id="846" name="Google Shape;846;p44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4">
            <a:hlinkClick r:id="rId4" action="ppaction://hlinksldjump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44"/>
          <p:cNvGrpSpPr/>
          <p:nvPr/>
        </p:nvGrpSpPr>
        <p:grpSpPr>
          <a:xfrm>
            <a:off x="7475654" y="3015874"/>
            <a:ext cx="1288211" cy="947929"/>
            <a:chOff x="6791327" y="2699564"/>
            <a:chExt cx="649038" cy="477594"/>
          </a:xfrm>
        </p:grpSpPr>
        <p:sp>
          <p:nvSpPr>
            <p:cNvPr id="849" name="Google Shape;849;p44"/>
            <p:cNvSpPr/>
            <p:nvPr/>
          </p:nvSpPr>
          <p:spPr>
            <a:xfrm>
              <a:off x="6888667" y="2749584"/>
              <a:ext cx="357960" cy="208433"/>
            </a:xfrm>
            <a:custGeom>
              <a:avLst/>
              <a:gdLst/>
              <a:ahLst/>
              <a:cxnLst/>
              <a:rect l="l" t="t" r="r" b="b"/>
              <a:pathLst>
                <a:path w="11400" h="6638" extrusionOk="0">
                  <a:moveTo>
                    <a:pt x="1959" y="0"/>
                  </a:moveTo>
                  <a:cubicBezTo>
                    <a:pt x="1345" y="0"/>
                    <a:pt x="693" y="42"/>
                    <a:pt x="1" y="133"/>
                  </a:cubicBezTo>
                  <a:cubicBezTo>
                    <a:pt x="244" y="619"/>
                    <a:pt x="578" y="1227"/>
                    <a:pt x="1065" y="1835"/>
                  </a:cubicBezTo>
                  <a:cubicBezTo>
                    <a:pt x="2676" y="1987"/>
                    <a:pt x="5776" y="2777"/>
                    <a:pt x="8299" y="6181"/>
                  </a:cubicBezTo>
                  <a:cubicBezTo>
                    <a:pt x="9211" y="6394"/>
                    <a:pt x="10214" y="6546"/>
                    <a:pt x="11308" y="6637"/>
                  </a:cubicBezTo>
                  <a:cubicBezTo>
                    <a:pt x="11369" y="6516"/>
                    <a:pt x="11399" y="6455"/>
                    <a:pt x="11399" y="6455"/>
                  </a:cubicBezTo>
                  <a:cubicBezTo>
                    <a:pt x="11399" y="6455"/>
                    <a:pt x="9577" y="0"/>
                    <a:pt x="1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6791327" y="2753729"/>
              <a:ext cx="452411" cy="416176"/>
            </a:xfrm>
            <a:custGeom>
              <a:avLst/>
              <a:gdLst/>
              <a:ahLst/>
              <a:cxnLst/>
              <a:rect l="l" t="t" r="r" b="b"/>
              <a:pathLst>
                <a:path w="14408" h="13254" extrusionOk="0">
                  <a:moveTo>
                    <a:pt x="2949" y="1"/>
                  </a:moveTo>
                  <a:cubicBezTo>
                    <a:pt x="1247" y="4469"/>
                    <a:pt x="0" y="7782"/>
                    <a:pt x="0" y="7782"/>
                  </a:cubicBezTo>
                  <a:cubicBezTo>
                    <a:pt x="0" y="7782"/>
                    <a:pt x="1611" y="13132"/>
                    <a:pt x="9241" y="13253"/>
                  </a:cubicBezTo>
                  <a:cubicBezTo>
                    <a:pt x="11733" y="10822"/>
                    <a:pt x="13952" y="7265"/>
                    <a:pt x="14408" y="6475"/>
                  </a:cubicBezTo>
                  <a:cubicBezTo>
                    <a:pt x="7022" y="5958"/>
                    <a:pt x="4104" y="2068"/>
                    <a:pt x="3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6922076" y="2807172"/>
              <a:ext cx="69708" cy="46817"/>
            </a:xfrm>
            <a:custGeom>
              <a:avLst/>
              <a:gdLst/>
              <a:ahLst/>
              <a:cxnLst/>
              <a:rect l="l" t="t" r="r" b="b"/>
              <a:pathLst>
                <a:path w="2220" h="1491" extrusionOk="0">
                  <a:moveTo>
                    <a:pt x="1" y="1"/>
                  </a:moveTo>
                  <a:lnTo>
                    <a:pt x="1" y="1"/>
                  </a:lnTo>
                  <a:cubicBezTo>
                    <a:pt x="396" y="487"/>
                    <a:pt x="852" y="974"/>
                    <a:pt x="1399" y="1490"/>
                  </a:cubicBezTo>
                  <a:cubicBezTo>
                    <a:pt x="1460" y="1338"/>
                    <a:pt x="1551" y="1186"/>
                    <a:pt x="1642" y="1065"/>
                  </a:cubicBezTo>
                  <a:cubicBezTo>
                    <a:pt x="1794" y="852"/>
                    <a:pt x="1976" y="670"/>
                    <a:pt x="2219" y="518"/>
                  </a:cubicBezTo>
                  <a:cubicBezTo>
                    <a:pt x="1338" y="214"/>
                    <a:pt x="578" y="62"/>
                    <a:pt x="1" y="1"/>
                  </a:cubicBezTo>
                  <a:close/>
                </a:path>
              </a:pathLst>
            </a:custGeom>
            <a:solidFill>
              <a:srgbClr val="FFE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6965973" y="2823406"/>
              <a:ext cx="183282" cy="120293"/>
            </a:xfrm>
            <a:custGeom>
              <a:avLst/>
              <a:gdLst/>
              <a:ahLst/>
              <a:cxnLst/>
              <a:rect l="l" t="t" r="r" b="b"/>
              <a:pathLst>
                <a:path w="5837" h="3831" extrusionOk="0">
                  <a:moveTo>
                    <a:pt x="821" y="1"/>
                  </a:moveTo>
                  <a:cubicBezTo>
                    <a:pt x="578" y="153"/>
                    <a:pt x="396" y="335"/>
                    <a:pt x="244" y="548"/>
                  </a:cubicBezTo>
                  <a:cubicBezTo>
                    <a:pt x="153" y="669"/>
                    <a:pt x="62" y="821"/>
                    <a:pt x="1" y="973"/>
                  </a:cubicBezTo>
                  <a:cubicBezTo>
                    <a:pt x="1308" y="2128"/>
                    <a:pt x="3192" y="3223"/>
                    <a:pt x="5837" y="3830"/>
                  </a:cubicBezTo>
                  <a:cubicBezTo>
                    <a:pt x="4195" y="1642"/>
                    <a:pt x="2341" y="548"/>
                    <a:pt x="821" y="1"/>
                  </a:cubicBezTo>
                  <a:close/>
                </a:path>
              </a:pathLst>
            </a:custGeom>
            <a:solidFill>
              <a:srgbClr val="FFC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7072890" y="2699564"/>
              <a:ext cx="367474" cy="230759"/>
            </a:xfrm>
            <a:custGeom>
              <a:avLst/>
              <a:gdLst/>
              <a:ahLst/>
              <a:cxnLst/>
              <a:rect l="l" t="t" r="r" b="b"/>
              <a:pathLst>
                <a:path w="11703" h="7349" extrusionOk="0">
                  <a:moveTo>
                    <a:pt x="10705" y="1"/>
                  </a:moveTo>
                  <a:cubicBezTo>
                    <a:pt x="9551" y="1"/>
                    <a:pt x="0" y="7015"/>
                    <a:pt x="0" y="7015"/>
                  </a:cubicBezTo>
                  <a:lnTo>
                    <a:pt x="851" y="7349"/>
                  </a:lnTo>
                  <a:cubicBezTo>
                    <a:pt x="851" y="7349"/>
                    <a:pt x="11702" y="723"/>
                    <a:pt x="10791" y="24"/>
                  </a:cubicBezTo>
                  <a:cubicBezTo>
                    <a:pt x="10771" y="8"/>
                    <a:pt x="10743" y="1"/>
                    <a:pt x="10705" y="1"/>
                  </a:cubicBezTo>
                  <a:close/>
                </a:path>
              </a:pathLst>
            </a:custGeom>
            <a:solidFill>
              <a:srgbClr val="3039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7114872" y="3030175"/>
              <a:ext cx="166420" cy="146983"/>
            </a:xfrm>
            <a:custGeom>
              <a:avLst/>
              <a:gdLst/>
              <a:ahLst/>
              <a:cxnLst/>
              <a:rect l="l" t="t" r="r" b="b"/>
              <a:pathLst>
                <a:path w="5300" h="4681" extrusionOk="0">
                  <a:moveTo>
                    <a:pt x="2847" y="0"/>
                  </a:moveTo>
                  <a:cubicBezTo>
                    <a:pt x="2686" y="0"/>
                    <a:pt x="2584" y="11"/>
                    <a:pt x="2584" y="11"/>
                  </a:cubicBezTo>
                  <a:cubicBezTo>
                    <a:pt x="2584" y="11"/>
                    <a:pt x="2311" y="376"/>
                    <a:pt x="1885" y="893"/>
                  </a:cubicBezTo>
                  <a:cubicBezTo>
                    <a:pt x="2493" y="1075"/>
                    <a:pt x="3648" y="1531"/>
                    <a:pt x="3526" y="2474"/>
                  </a:cubicBezTo>
                  <a:cubicBezTo>
                    <a:pt x="3440" y="2991"/>
                    <a:pt x="2932" y="3243"/>
                    <a:pt x="2360" y="3243"/>
                  </a:cubicBezTo>
                  <a:cubicBezTo>
                    <a:pt x="1722" y="3243"/>
                    <a:pt x="1004" y="2930"/>
                    <a:pt x="700" y="2322"/>
                  </a:cubicBezTo>
                  <a:cubicBezTo>
                    <a:pt x="456" y="2595"/>
                    <a:pt x="244" y="2869"/>
                    <a:pt x="1" y="3142"/>
                  </a:cubicBezTo>
                  <a:cubicBezTo>
                    <a:pt x="820" y="4206"/>
                    <a:pt x="1759" y="4680"/>
                    <a:pt x="2600" y="4680"/>
                  </a:cubicBezTo>
                  <a:cubicBezTo>
                    <a:pt x="3755" y="4680"/>
                    <a:pt x="4726" y="3786"/>
                    <a:pt x="4955" y="2291"/>
                  </a:cubicBezTo>
                  <a:cubicBezTo>
                    <a:pt x="5300" y="200"/>
                    <a:pt x="3533" y="0"/>
                    <a:pt x="2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4"/>
          <p:cNvGrpSpPr/>
          <p:nvPr/>
        </p:nvGrpSpPr>
        <p:grpSpPr>
          <a:xfrm>
            <a:off x="720891" y="1802029"/>
            <a:ext cx="1066529" cy="983702"/>
            <a:chOff x="720891" y="1802029"/>
            <a:chExt cx="1066529" cy="983702"/>
          </a:xfrm>
        </p:grpSpPr>
        <p:grpSp>
          <p:nvGrpSpPr>
            <p:cNvPr id="856" name="Google Shape;856;p44"/>
            <p:cNvGrpSpPr/>
            <p:nvPr/>
          </p:nvGrpSpPr>
          <p:grpSpPr>
            <a:xfrm>
              <a:off x="720891" y="1802029"/>
              <a:ext cx="1066529" cy="983702"/>
              <a:chOff x="8402592" y="1844286"/>
              <a:chExt cx="537348" cy="495618"/>
            </a:xfrm>
          </p:grpSpPr>
          <p:sp>
            <p:nvSpPr>
              <p:cNvPr id="857" name="Google Shape;857;p44"/>
              <p:cNvSpPr/>
              <p:nvPr/>
            </p:nvSpPr>
            <p:spPr>
              <a:xfrm>
                <a:off x="8717314" y="2123871"/>
                <a:ext cx="186390" cy="65846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097" extrusionOk="0">
                    <a:moveTo>
                      <a:pt x="412" y="1"/>
                    </a:moveTo>
                    <a:cubicBezTo>
                      <a:pt x="200" y="1"/>
                      <a:pt x="0" y="289"/>
                      <a:pt x="190" y="502"/>
                    </a:cubicBezTo>
                    <a:cubicBezTo>
                      <a:pt x="707" y="1019"/>
                      <a:pt x="1345" y="1475"/>
                      <a:pt x="2014" y="1749"/>
                    </a:cubicBezTo>
                    <a:cubicBezTo>
                      <a:pt x="2479" y="1955"/>
                      <a:pt x="2989" y="2096"/>
                      <a:pt x="3505" y="2096"/>
                    </a:cubicBezTo>
                    <a:cubicBezTo>
                      <a:pt x="3595" y="2096"/>
                      <a:pt x="3686" y="2092"/>
                      <a:pt x="3777" y="2083"/>
                    </a:cubicBezTo>
                    <a:cubicBezTo>
                      <a:pt x="4506" y="2022"/>
                      <a:pt x="5175" y="1688"/>
                      <a:pt x="5722" y="1201"/>
                    </a:cubicBezTo>
                    <a:cubicBezTo>
                      <a:pt x="5935" y="1012"/>
                      <a:pt x="5724" y="730"/>
                      <a:pt x="5491" y="730"/>
                    </a:cubicBezTo>
                    <a:cubicBezTo>
                      <a:pt x="5425" y="730"/>
                      <a:pt x="5357" y="753"/>
                      <a:pt x="5297" y="806"/>
                    </a:cubicBezTo>
                    <a:cubicBezTo>
                      <a:pt x="4841" y="1232"/>
                      <a:pt x="4233" y="1505"/>
                      <a:pt x="3594" y="1536"/>
                    </a:cubicBezTo>
                    <a:cubicBezTo>
                      <a:pt x="3078" y="1536"/>
                      <a:pt x="2561" y="1384"/>
                      <a:pt x="2105" y="1171"/>
                    </a:cubicBezTo>
                    <a:cubicBezTo>
                      <a:pt x="1558" y="897"/>
                      <a:pt x="1011" y="533"/>
                      <a:pt x="585" y="77"/>
                    </a:cubicBezTo>
                    <a:cubicBezTo>
                      <a:pt x="532" y="23"/>
                      <a:pt x="471" y="1"/>
                      <a:pt x="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4"/>
              <p:cNvSpPr/>
              <p:nvPr/>
            </p:nvSpPr>
            <p:spPr>
              <a:xfrm>
                <a:off x="8426456" y="2084276"/>
                <a:ext cx="285395" cy="255627"/>
              </a:xfrm>
              <a:custGeom>
                <a:avLst/>
                <a:gdLst/>
                <a:ahLst/>
                <a:cxnLst/>
                <a:rect l="l" t="t" r="r" b="b"/>
                <a:pathLst>
                  <a:path w="9089" h="8141" extrusionOk="0">
                    <a:moveTo>
                      <a:pt x="2310" y="0"/>
                    </a:moveTo>
                    <a:lnTo>
                      <a:pt x="0" y="3617"/>
                    </a:lnTo>
                    <a:cubicBezTo>
                      <a:pt x="0" y="3617"/>
                      <a:pt x="350" y="8141"/>
                      <a:pt x="5941" y="8141"/>
                    </a:cubicBezTo>
                    <a:cubicBezTo>
                      <a:pt x="6290" y="8141"/>
                      <a:pt x="6660" y="8123"/>
                      <a:pt x="7052" y="8086"/>
                    </a:cubicBezTo>
                    <a:cubicBezTo>
                      <a:pt x="7781" y="6809"/>
                      <a:pt x="9088" y="4590"/>
                      <a:pt x="9088" y="4590"/>
                    </a:cubicBezTo>
                    <a:lnTo>
                      <a:pt x="2310" y="0"/>
                    </a:ln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4"/>
              <p:cNvSpPr/>
              <p:nvPr/>
            </p:nvSpPr>
            <p:spPr>
              <a:xfrm>
                <a:off x="8480841" y="2048951"/>
                <a:ext cx="340753" cy="210003"/>
              </a:xfrm>
              <a:custGeom>
                <a:avLst/>
                <a:gdLst/>
                <a:ahLst/>
                <a:cxnLst/>
                <a:rect l="l" t="t" r="r" b="b"/>
                <a:pathLst>
                  <a:path w="10852" h="6688" extrusionOk="0">
                    <a:moveTo>
                      <a:pt x="5320" y="1"/>
                    </a:moveTo>
                    <a:lnTo>
                      <a:pt x="578" y="457"/>
                    </a:lnTo>
                    <a:lnTo>
                      <a:pt x="1" y="2007"/>
                    </a:lnTo>
                    <a:lnTo>
                      <a:pt x="6779" y="6688"/>
                    </a:lnTo>
                    <a:lnTo>
                      <a:pt x="7356" y="5715"/>
                    </a:lnTo>
                    <a:lnTo>
                      <a:pt x="10852" y="4864"/>
                    </a:lnTo>
                    <a:lnTo>
                      <a:pt x="5320" y="1"/>
                    </a:lnTo>
                    <a:close/>
                  </a:path>
                </a:pathLst>
              </a:custGeom>
              <a:solidFill>
                <a:srgbClr val="CBD0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4"/>
              <p:cNvSpPr/>
              <p:nvPr/>
            </p:nvSpPr>
            <p:spPr>
              <a:xfrm>
                <a:off x="8402592" y="1844286"/>
                <a:ext cx="537348" cy="363298"/>
              </a:xfrm>
              <a:custGeom>
                <a:avLst/>
                <a:gdLst/>
                <a:ahLst/>
                <a:cxnLst/>
                <a:rect l="l" t="t" r="r" b="b"/>
                <a:pathLst>
                  <a:path w="17113" h="11570" extrusionOk="0">
                    <a:moveTo>
                      <a:pt x="8825" y="0"/>
                    </a:moveTo>
                    <a:cubicBezTo>
                      <a:pt x="8720" y="0"/>
                      <a:pt x="8615" y="5"/>
                      <a:pt x="8511" y="14"/>
                    </a:cubicBezTo>
                    <a:cubicBezTo>
                      <a:pt x="7478" y="105"/>
                      <a:pt x="6535" y="652"/>
                      <a:pt x="5927" y="1473"/>
                    </a:cubicBezTo>
                    <a:cubicBezTo>
                      <a:pt x="5167" y="896"/>
                      <a:pt x="4195" y="561"/>
                      <a:pt x="3222" y="561"/>
                    </a:cubicBezTo>
                    <a:cubicBezTo>
                      <a:pt x="3191" y="560"/>
                      <a:pt x="3160" y="560"/>
                      <a:pt x="3128" y="560"/>
                    </a:cubicBezTo>
                    <a:cubicBezTo>
                      <a:pt x="1972" y="560"/>
                      <a:pt x="777" y="1106"/>
                      <a:pt x="274" y="2142"/>
                    </a:cubicBezTo>
                    <a:cubicBezTo>
                      <a:pt x="31" y="2689"/>
                      <a:pt x="0" y="3327"/>
                      <a:pt x="31" y="3935"/>
                    </a:cubicBezTo>
                    <a:cubicBezTo>
                      <a:pt x="61" y="4421"/>
                      <a:pt x="122" y="4938"/>
                      <a:pt x="335" y="5394"/>
                    </a:cubicBezTo>
                    <a:cubicBezTo>
                      <a:pt x="669" y="6154"/>
                      <a:pt x="1398" y="6671"/>
                      <a:pt x="2189" y="6975"/>
                    </a:cubicBezTo>
                    <a:cubicBezTo>
                      <a:pt x="2979" y="7248"/>
                      <a:pt x="3830" y="7309"/>
                      <a:pt x="4681" y="7309"/>
                    </a:cubicBezTo>
                    <a:cubicBezTo>
                      <a:pt x="4377" y="8099"/>
                      <a:pt x="4833" y="8981"/>
                      <a:pt x="5502" y="9437"/>
                    </a:cubicBezTo>
                    <a:cubicBezTo>
                      <a:pt x="5968" y="9777"/>
                      <a:pt x="6539" y="9940"/>
                      <a:pt x="7113" y="9940"/>
                    </a:cubicBezTo>
                    <a:cubicBezTo>
                      <a:pt x="7922" y="9940"/>
                      <a:pt x="8737" y="9616"/>
                      <a:pt x="9271" y="9011"/>
                    </a:cubicBezTo>
                    <a:cubicBezTo>
                      <a:pt x="9874" y="10575"/>
                      <a:pt x="11568" y="11569"/>
                      <a:pt x="13233" y="11569"/>
                    </a:cubicBezTo>
                    <a:cubicBezTo>
                      <a:pt x="13412" y="11569"/>
                      <a:pt x="13592" y="11558"/>
                      <a:pt x="13769" y="11534"/>
                    </a:cubicBezTo>
                    <a:cubicBezTo>
                      <a:pt x="15228" y="11352"/>
                      <a:pt x="16687" y="10318"/>
                      <a:pt x="16931" y="8859"/>
                    </a:cubicBezTo>
                    <a:cubicBezTo>
                      <a:pt x="17113" y="7735"/>
                      <a:pt x="16505" y="6519"/>
                      <a:pt x="15472" y="5972"/>
                    </a:cubicBezTo>
                    <a:cubicBezTo>
                      <a:pt x="14943" y="5698"/>
                      <a:pt x="14348" y="5610"/>
                      <a:pt x="13740" y="5610"/>
                    </a:cubicBezTo>
                    <a:cubicBezTo>
                      <a:pt x="13335" y="5610"/>
                      <a:pt x="12924" y="5649"/>
                      <a:pt x="12523" y="5698"/>
                    </a:cubicBezTo>
                    <a:cubicBezTo>
                      <a:pt x="12979" y="4695"/>
                      <a:pt x="12797" y="3510"/>
                      <a:pt x="12341" y="2506"/>
                    </a:cubicBezTo>
                    <a:cubicBezTo>
                      <a:pt x="12098" y="1959"/>
                      <a:pt x="11763" y="1443"/>
                      <a:pt x="11338" y="1017"/>
                    </a:cubicBezTo>
                    <a:cubicBezTo>
                      <a:pt x="10682" y="361"/>
                      <a:pt x="9756" y="0"/>
                      <a:pt x="8825" y="0"/>
                    </a:cubicBez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4"/>
              <p:cNvSpPr/>
              <p:nvPr/>
            </p:nvSpPr>
            <p:spPr>
              <a:xfrm>
                <a:off x="8568667" y="2052279"/>
                <a:ext cx="80196" cy="89396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2847" extrusionOk="0">
                    <a:moveTo>
                      <a:pt x="392" y="0"/>
                    </a:moveTo>
                    <a:cubicBezTo>
                      <a:pt x="261" y="0"/>
                      <a:pt x="171" y="99"/>
                      <a:pt x="122" y="199"/>
                    </a:cubicBezTo>
                    <a:cubicBezTo>
                      <a:pt x="30" y="472"/>
                      <a:pt x="0" y="746"/>
                      <a:pt x="0" y="1019"/>
                    </a:cubicBezTo>
                    <a:cubicBezTo>
                      <a:pt x="0" y="1627"/>
                      <a:pt x="304" y="2144"/>
                      <a:pt x="790" y="2448"/>
                    </a:cubicBezTo>
                    <a:cubicBezTo>
                      <a:pt x="1246" y="2722"/>
                      <a:pt x="1763" y="2813"/>
                      <a:pt x="2249" y="2843"/>
                    </a:cubicBezTo>
                    <a:cubicBezTo>
                      <a:pt x="2263" y="2846"/>
                      <a:pt x="2276" y="2847"/>
                      <a:pt x="2289" y="2847"/>
                    </a:cubicBezTo>
                    <a:cubicBezTo>
                      <a:pt x="2427" y="2847"/>
                      <a:pt x="2553" y="2708"/>
                      <a:pt x="2553" y="2570"/>
                    </a:cubicBezTo>
                    <a:cubicBezTo>
                      <a:pt x="2553" y="2418"/>
                      <a:pt x="2401" y="2296"/>
                      <a:pt x="2249" y="2296"/>
                    </a:cubicBezTo>
                    <a:cubicBezTo>
                      <a:pt x="2037" y="2266"/>
                      <a:pt x="1854" y="2235"/>
                      <a:pt x="1611" y="2174"/>
                    </a:cubicBezTo>
                    <a:cubicBezTo>
                      <a:pt x="1520" y="2144"/>
                      <a:pt x="1429" y="2114"/>
                      <a:pt x="1368" y="2083"/>
                    </a:cubicBezTo>
                    <a:lnTo>
                      <a:pt x="1307" y="2083"/>
                    </a:lnTo>
                    <a:cubicBezTo>
                      <a:pt x="1368" y="2083"/>
                      <a:pt x="1307" y="2053"/>
                      <a:pt x="1277" y="2053"/>
                    </a:cubicBezTo>
                    <a:lnTo>
                      <a:pt x="1185" y="1992"/>
                    </a:lnTo>
                    <a:cubicBezTo>
                      <a:pt x="1125" y="1962"/>
                      <a:pt x="1064" y="1931"/>
                      <a:pt x="973" y="1901"/>
                    </a:cubicBezTo>
                    <a:cubicBezTo>
                      <a:pt x="973" y="1883"/>
                      <a:pt x="963" y="1866"/>
                      <a:pt x="966" y="1866"/>
                    </a:cubicBezTo>
                    <a:lnTo>
                      <a:pt x="966" y="1866"/>
                    </a:lnTo>
                    <a:cubicBezTo>
                      <a:pt x="968" y="1866"/>
                      <a:pt x="977" y="1875"/>
                      <a:pt x="1003" y="1901"/>
                    </a:cubicBezTo>
                    <a:cubicBezTo>
                      <a:pt x="973" y="1870"/>
                      <a:pt x="973" y="1870"/>
                      <a:pt x="942" y="1840"/>
                    </a:cubicBezTo>
                    <a:cubicBezTo>
                      <a:pt x="912" y="1840"/>
                      <a:pt x="882" y="1810"/>
                      <a:pt x="882" y="1779"/>
                    </a:cubicBezTo>
                    <a:cubicBezTo>
                      <a:pt x="851" y="1749"/>
                      <a:pt x="821" y="1749"/>
                      <a:pt x="821" y="1718"/>
                    </a:cubicBezTo>
                    <a:cubicBezTo>
                      <a:pt x="807" y="1718"/>
                      <a:pt x="800" y="1712"/>
                      <a:pt x="795" y="1706"/>
                    </a:cubicBezTo>
                    <a:lnTo>
                      <a:pt x="795" y="1706"/>
                    </a:lnTo>
                    <a:cubicBezTo>
                      <a:pt x="796" y="1706"/>
                      <a:pt x="796" y="1706"/>
                      <a:pt x="796" y="1706"/>
                    </a:cubicBezTo>
                    <a:cubicBezTo>
                      <a:pt x="798" y="1706"/>
                      <a:pt x="797" y="1701"/>
                      <a:pt x="790" y="1688"/>
                    </a:cubicBezTo>
                    <a:lnTo>
                      <a:pt x="790" y="1688"/>
                    </a:lnTo>
                    <a:cubicBezTo>
                      <a:pt x="790" y="1688"/>
                      <a:pt x="790" y="1688"/>
                      <a:pt x="790" y="1688"/>
                    </a:cubicBezTo>
                    <a:cubicBezTo>
                      <a:pt x="760" y="1627"/>
                      <a:pt x="730" y="1597"/>
                      <a:pt x="699" y="1536"/>
                    </a:cubicBezTo>
                    <a:cubicBezTo>
                      <a:pt x="669" y="1506"/>
                      <a:pt x="669" y="1475"/>
                      <a:pt x="638" y="1475"/>
                    </a:cubicBezTo>
                    <a:cubicBezTo>
                      <a:pt x="638" y="1460"/>
                      <a:pt x="640" y="1452"/>
                      <a:pt x="643" y="1450"/>
                    </a:cubicBezTo>
                    <a:lnTo>
                      <a:pt x="643" y="1450"/>
                    </a:lnTo>
                    <a:cubicBezTo>
                      <a:pt x="652" y="1458"/>
                      <a:pt x="669" y="1475"/>
                      <a:pt x="669" y="1475"/>
                    </a:cubicBezTo>
                    <a:cubicBezTo>
                      <a:pt x="669" y="1475"/>
                      <a:pt x="655" y="1448"/>
                      <a:pt x="646" y="1448"/>
                    </a:cubicBezTo>
                    <a:cubicBezTo>
                      <a:pt x="645" y="1448"/>
                      <a:pt x="644" y="1449"/>
                      <a:pt x="643" y="1450"/>
                    </a:cubicBezTo>
                    <a:lnTo>
                      <a:pt x="643" y="1450"/>
                    </a:lnTo>
                    <a:cubicBezTo>
                      <a:pt x="640" y="1447"/>
                      <a:pt x="638" y="1445"/>
                      <a:pt x="638" y="1445"/>
                    </a:cubicBezTo>
                    <a:cubicBezTo>
                      <a:pt x="638" y="1384"/>
                      <a:pt x="608" y="1323"/>
                      <a:pt x="608" y="1293"/>
                    </a:cubicBezTo>
                    <a:cubicBezTo>
                      <a:pt x="578" y="1263"/>
                      <a:pt x="578" y="1232"/>
                      <a:pt x="578" y="1202"/>
                    </a:cubicBezTo>
                    <a:cubicBezTo>
                      <a:pt x="571" y="1188"/>
                      <a:pt x="567" y="1175"/>
                      <a:pt x="565" y="1161"/>
                    </a:cubicBezTo>
                    <a:lnTo>
                      <a:pt x="565" y="1161"/>
                    </a:lnTo>
                    <a:cubicBezTo>
                      <a:pt x="567" y="1169"/>
                      <a:pt x="571" y="1181"/>
                      <a:pt x="578" y="1202"/>
                    </a:cubicBezTo>
                    <a:cubicBezTo>
                      <a:pt x="578" y="1184"/>
                      <a:pt x="567" y="1155"/>
                      <a:pt x="564" y="1154"/>
                    </a:cubicBezTo>
                    <a:lnTo>
                      <a:pt x="564" y="1154"/>
                    </a:lnTo>
                    <a:cubicBezTo>
                      <a:pt x="561" y="1111"/>
                      <a:pt x="578" y="1072"/>
                      <a:pt x="578" y="1050"/>
                    </a:cubicBezTo>
                    <a:cubicBezTo>
                      <a:pt x="547" y="959"/>
                      <a:pt x="578" y="867"/>
                      <a:pt x="578" y="776"/>
                    </a:cubicBezTo>
                    <a:cubicBezTo>
                      <a:pt x="578" y="746"/>
                      <a:pt x="578" y="746"/>
                      <a:pt x="578" y="715"/>
                    </a:cubicBezTo>
                    <a:lnTo>
                      <a:pt x="608" y="594"/>
                    </a:lnTo>
                    <a:cubicBezTo>
                      <a:pt x="638" y="533"/>
                      <a:pt x="638" y="442"/>
                      <a:pt x="669" y="351"/>
                    </a:cubicBezTo>
                    <a:cubicBezTo>
                      <a:pt x="730" y="199"/>
                      <a:pt x="608" y="47"/>
                      <a:pt x="486" y="16"/>
                    </a:cubicBezTo>
                    <a:cubicBezTo>
                      <a:pt x="453" y="5"/>
                      <a:pt x="421" y="0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2" name="Google Shape;862;p44"/>
            <p:cNvGrpSpPr/>
            <p:nvPr/>
          </p:nvGrpSpPr>
          <p:grpSpPr>
            <a:xfrm>
              <a:off x="803061" y="1891483"/>
              <a:ext cx="861175" cy="573309"/>
              <a:chOff x="4390456" y="1891693"/>
              <a:chExt cx="64936" cy="43243"/>
            </a:xfrm>
          </p:grpSpPr>
          <p:sp>
            <p:nvSpPr>
              <p:cNvPr id="863" name="Google Shape;863;p44"/>
              <p:cNvSpPr/>
              <p:nvPr/>
            </p:nvSpPr>
            <p:spPr>
              <a:xfrm>
                <a:off x="4390456" y="1891693"/>
                <a:ext cx="9725" cy="1814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90" extrusionOk="0">
                    <a:moveTo>
                      <a:pt x="431" y="1"/>
                    </a:moveTo>
                    <a:cubicBezTo>
                      <a:pt x="429" y="1"/>
                      <a:pt x="428" y="1"/>
                      <a:pt x="427" y="1"/>
                    </a:cubicBezTo>
                    <a:lnTo>
                      <a:pt x="423" y="1"/>
                    </a:lnTo>
                    <a:cubicBezTo>
                      <a:pt x="356" y="9"/>
                      <a:pt x="289" y="30"/>
                      <a:pt x="230" y="68"/>
                    </a:cubicBezTo>
                    <a:cubicBezTo>
                      <a:pt x="105" y="151"/>
                      <a:pt x="26" y="289"/>
                      <a:pt x="13" y="439"/>
                    </a:cubicBezTo>
                    <a:cubicBezTo>
                      <a:pt x="1" y="581"/>
                      <a:pt x="17" y="727"/>
                      <a:pt x="63" y="865"/>
                    </a:cubicBezTo>
                    <a:cubicBezTo>
                      <a:pt x="70" y="882"/>
                      <a:pt x="85" y="889"/>
                      <a:pt x="99" y="889"/>
                    </a:cubicBezTo>
                    <a:cubicBezTo>
                      <a:pt x="121" y="889"/>
                      <a:pt x="144" y="872"/>
                      <a:pt x="139" y="844"/>
                    </a:cubicBezTo>
                    <a:cubicBezTo>
                      <a:pt x="88" y="661"/>
                      <a:pt x="47" y="439"/>
                      <a:pt x="147" y="264"/>
                    </a:cubicBezTo>
                    <a:cubicBezTo>
                      <a:pt x="197" y="180"/>
                      <a:pt x="276" y="118"/>
                      <a:pt x="373" y="88"/>
                    </a:cubicBezTo>
                    <a:cubicBezTo>
                      <a:pt x="385" y="84"/>
                      <a:pt x="402" y="84"/>
                      <a:pt x="418" y="80"/>
                    </a:cubicBezTo>
                    <a:lnTo>
                      <a:pt x="427" y="80"/>
                    </a:lnTo>
                    <a:cubicBezTo>
                      <a:pt x="476" y="76"/>
                      <a:pt x="477" y="1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4"/>
              <p:cNvSpPr/>
              <p:nvPr/>
            </p:nvSpPr>
            <p:spPr>
              <a:xfrm>
                <a:off x="4438634" y="1929044"/>
                <a:ext cx="16759" cy="5892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89" extrusionOk="0">
                    <a:moveTo>
                      <a:pt x="59" y="0"/>
                    </a:moveTo>
                    <a:cubicBezTo>
                      <a:pt x="28" y="0"/>
                      <a:pt x="1" y="40"/>
                      <a:pt x="27" y="69"/>
                    </a:cubicBezTo>
                    <a:lnTo>
                      <a:pt x="31" y="69"/>
                    </a:lnTo>
                    <a:cubicBezTo>
                      <a:pt x="102" y="140"/>
                      <a:pt x="186" y="203"/>
                      <a:pt x="282" y="240"/>
                    </a:cubicBezTo>
                    <a:cubicBezTo>
                      <a:pt x="344" y="272"/>
                      <a:pt x="413" y="289"/>
                      <a:pt x="482" y="289"/>
                    </a:cubicBezTo>
                    <a:cubicBezTo>
                      <a:pt x="496" y="289"/>
                      <a:pt x="510" y="288"/>
                      <a:pt x="524" y="286"/>
                    </a:cubicBezTo>
                    <a:cubicBezTo>
                      <a:pt x="624" y="278"/>
                      <a:pt x="716" y="236"/>
                      <a:pt x="791" y="165"/>
                    </a:cubicBezTo>
                    <a:cubicBezTo>
                      <a:pt x="821" y="142"/>
                      <a:pt x="791" y="101"/>
                      <a:pt x="758" y="101"/>
                    </a:cubicBezTo>
                    <a:cubicBezTo>
                      <a:pt x="750" y="101"/>
                      <a:pt x="741" y="104"/>
                      <a:pt x="733" y="111"/>
                    </a:cubicBezTo>
                    <a:cubicBezTo>
                      <a:pt x="670" y="174"/>
                      <a:pt x="587" y="207"/>
                      <a:pt x="499" y="211"/>
                    </a:cubicBezTo>
                    <a:cubicBezTo>
                      <a:pt x="428" y="211"/>
                      <a:pt x="357" y="195"/>
                      <a:pt x="294" y="161"/>
                    </a:cubicBezTo>
                    <a:cubicBezTo>
                      <a:pt x="215" y="124"/>
                      <a:pt x="144" y="73"/>
                      <a:pt x="85" y="11"/>
                    </a:cubicBezTo>
                    <a:cubicBezTo>
                      <a:pt x="77" y="3"/>
                      <a:pt x="68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65" name="Google Shape;865;p44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6666" y="4538775"/>
            <a:ext cx="392872" cy="3928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05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93" y="2753869"/>
            <a:ext cx="7713600" cy="575400"/>
          </a:xfrm>
        </p:spPr>
        <p:txBody>
          <a:bodyPr/>
          <a:lstStyle/>
          <a:p>
            <a:pPr>
              <a:buNone/>
            </a:pPr>
            <a:r>
              <a:rPr lang="en-US" dirty="0"/>
              <a:t>Decide whether to add the prefix </a:t>
            </a:r>
            <a:r>
              <a:rPr lang="en-US" dirty="0" err="1"/>
              <a:t>im</a:t>
            </a:r>
            <a:r>
              <a:rPr lang="en-US" dirty="0"/>
              <a:t>-, dis-, or -un to the following root words. Make sure the new words are the opposite of the given word.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693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760"/>
              </p:ext>
            </p:extLst>
          </p:nvPr>
        </p:nvGraphicFramePr>
        <p:xfrm>
          <a:off x="599090" y="1529255"/>
          <a:ext cx="8355724" cy="2912809"/>
        </p:xfrm>
        <a:graphic>
          <a:graphicData uri="http://schemas.openxmlformats.org/drawingml/2006/table">
            <a:tbl>
              <a:tblPr firstRow="1" firstCol="1" bandRow="1">
                <a:tableStyleId>{FADD8864-4866-41F8-8F4E-9B109C6D8317}</a:tableStyleId>
              </a:tblPr>
              <a:tblGrid>
                <a:gridCol w="4177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08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1. decided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2. partial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3. moral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4. material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5. measurable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6. able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7. connected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8. tamed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9. continue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10. respect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5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www.tananda.com/wp-content/uploads/2017/02/pay-attention-clip-art-pay-attention-to-the-teacher-student-paying-6zG1st-clipart-300x234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0"/>
          <a:stretch/>
        </p:blipFill>
        <p:spPr bwMode="auto">
          <a:xfrm>
            <a:off x="1037075" y="573962"/>
            <a:ext cx="6908746" cy="38719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257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4"/>
          <p:cNvSpPr txBox="1">
            <a:spLocks noGrp="1"/>
          </p:cNvSpPr>
          <p:nvPr>
            <p:ph type="title" idx="2"/>
          </p:nvPr>
        </p:nvSpPr>
        <p:spPr>
          <a:xfrm>
            <a:off x="1441993" y="2251590"/>
            <a:ext cx="6246300" cy="21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The student is inattentive with her teacher’s advice.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 </a:t>
            </a:r>
            <a:br>
              <a:rPr lang="en-US" sz="3600" dirty="0"/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  <a:endParaRPr sz="3600" b="1" dirty="0"/>
          </a:p>
        </p:txBody>
      </p:sp>
      <p:sp>
        <p:nvSpPr>
          <p:cNvPr id="846" name="Google Shape;846;p44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4">
            <a:hlinkClick r:id="rId4" action="ppaction://hlinksldjump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44"/>
          <p:cNvGrpSpPr/>
          <p:nvPr/>
        </p:nvGrpSpPr>
        <p:grpSpPr>
          <a:xfrm>
            <a:off x="7475654" y="3015874"/>
            <a:ext cx="1288211" cy="947929"/>
            <a:chOff x="6791327" y="2699564"/>
            <a:chExt cx="649038" cy="477594"/>
          </a:xfrm>
        </p:grpSpPr>
        <p:sp>
          <p:nvSpPr>
            <p:cNvPr id="849" name="Google Shape;849;p44"/>
            <p:cNvSpPr/>
            <p:nvPr/>
          </p:nvSpPr>
          <p:spPr>
            <a:xfrm>
              <a:off x="6888667" y="2749584"/>
              <a:ext cx="357960" cy="208433"/>
            </a:xfrm>
            <a:custGeom>
              <a:avLst/>
              <a:gdLst/>
              <a:ahLst/>
              <a:cxnLst/>
              <a:rect l="l" t="t" r="r" b="b"/>
              <a:pathLst>
                <a:path w="11400" h="6638" extrusionOk="0">
                  <a:moveTo>
                    <a:pt x="1959" y="0"/>
                  </a:moveTo>
                  <a:cubicBezTo>
                    <a:pt x="1345" y="0"/>
                    <a:pt x="693" y="42"/>
                    <a:pt x="1" y="133"/>
                  </a:cubicBezTo>
                  <a:cubicBezTo>
                    <a:pt x="244" y="619"/>
                    <a:pt x="578" y="1227"/>
                    <a:pt x="1065" y="1835"/>
                  </a:cubicBezTo>
                  <a:cubicBezTo>
                    <a:pt x="2676" y="1987"/>
                    <a:pt x="5776" y="2777"/>
                    <a:pt x="8299" y="6181"/>
                  </a:cubicBezTo>
                  <a:cubicBezTo>
                    <a:pt x="9211" y="6394"/>
                    <a:pt x="10214" y="6546"/>
                    <a:pt x="11308" y="6637"/>
                  </a:cubicBezTo>
                  <a:cubicBezTo>
                    <a:pt x="11369" y="6516"/>
                    <a:pt x="11399" y="6455"/>
                    <a:pt x="11399" y="6455"/>
                  </a:cubicBezTo>
                  <a:cubicBezTo>
                    <a:pt x="11399" y="6455"/>
                    <a:pt x="9577" y="0"/>
                    <a:pt x="1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6791327" y="2753729"/>
              <a:ext cx="452411" cy="416176"/>
            </a:xfrm>
            <a:custGeom>
              <a:avLst/>
              <a:gdLst/>
              <a:ahLst/>
              <a:cxnLst/>
              <a:rect l="l" t="t" r="r" b="b"/>
              <a:pathLst>
                <a:path w="14408" h="13254" extrusionOk="0">
                  <a:moveTo>
                    <a:pt x="2949" y="1"/>
                  </a:moveTo>
                  <a:cubicBezTo>
                    <a:pt x="1247" y="4469"/>
                    <a:pt x="0" y="7782"/>
                    <a:pt x="0" y="7782"/>
                  </a:cubicBezTo>
                  <a:cubicBezTo>
                    <a:pt x="0" y="7782"/>
                    <a:pt x="1611" y="13132"/>
                    <a:pt x="9241" y="13253"/>
                  </a:cubicBezTo>
                  <a:cubicBezTo>
                    <a:pt x="11733" y="10822"/>
                    <a:pt x="13952" y="7265"/>
                    <a:pt x="14408" y="6475"/>
                  </a:cubicBezTo>
                  <a:cubicBezTo>
                    <a:pt x="7022" y="5958"/>
                    <a:pt x="4104" y="2068"/>
                    <a:pt x="3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6922076" y="2807172"/>
              <a:ext cx="69708" cy="46817"/>
            </a:xfrm>
            <a:custGeom>
              <a:avLst/>
              <a:gdLst/>
              <a:ahLst/>
              <a:cxnLst/>
              <a:rect l="l" t="t" r="r" b="b"/>
              <a:pathLst>
                <a:path w="2220" h="1491" extrusionOk="0">
                  <a:moveTo>
                    <a:pt x="1" y="1"/>
                  </a:moveTo>
                  <a:lnTo>
                    <a:pt x="1" y="1"/>
                  </a:lnTo>
                  <a:cubicBezTo>
                    <a:pt x="396" y="487"/>
                    <a:pt x="852" y="974"/>
                    <a:pt x="1399" y="1490"/>
                  </a:cubicBezTo>
                  <a:cubicBezTo>
                    <a:pt x="1460" y="1338"/>
                    <a:pt x="1551" y="1186"/>
                    <a:pt x="1642" y="1065"/>
                  </a:cubicBezTo>
                  <a:cubicBezTo>
                    <a:pt x="1794" y="852"/>
                    <a:pt x="1976" y="670"/>
                    <a:pt x="2219" y="518"/>
                  </a:cubicBezTo>
                  <a:cubicBezTo>
                    <a:pt x="1338" y="214"/>
                    <a:pt x="578" y="62"/>
                    <a:pt x="1" y="1"/>
                  </a:cubicBezTo>
                  <a:close/>
                </a:path>
              </a:pathLst>
            </a:custGeom>
            <a:solidFill>
              <a:srgbClr val="FFE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6965973" y="2823406"/>
              <a:ext cx="183282" cy="120293"/>
            </a:xfrm>
            <a:custGeom>
              <a:avLst/>
              <a:gdLst/>
              <a:ahLst/>
              <a:cxnLst/>
              <a:rect l="l" t="t" r="r" b="b"/>
              <a:pathLst>
                <a:path w="5837" h="3831" extrusionOk="0">
                  <a:moveTo>
                    <a:pt x="821" y="1"/>
                  </a:moveTo>
                  <a:cubicBezTo>
                    <a:pt x="578" y="153"/>
                    <a:pt x="396" y="335"/>
                    <a:pt x="244" y="548"/>
                  </a:cubicBezTo>
                  <a:cubicBezTo>
                    <a:pt x="153" y="669"/>
                    <a:pt x="62" y="821"/>
                    <a:pt x="1" y="973"/>
                  </a:cubicBezTo>
                  <a:cubicBezTo>
                    <a:pt x="1308" y="2128"/>
                    <a:pt x="3192" y="3223"/>
                    <a:pt x="5837" y="3830"/>
                  </a:cubicBezTo>
                  <a:cubicBezTo>
                    <a:pt x="4195" y="1642"/>
                    <a:pt x="2341" y="548"/>
                    <a:pt x="821" y="1"/>
                  </a:cubicBezTo>
                  <a:close/>
                </a:path>
              </a:pathLst>
            </a:custGeom>
            <a:solidFill>
              <a:srgbClr val="FFC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7072890" y="2699564"/>
              <a:ext cx="367474" cy="230759"/>
            </a:xfrm>
            <a:custGeom>
              <a:avLst/>
              <a:gdLst/>
              <a:ahLst/>
              <a:cxnLst/>
              <a:rect l="l" t="t" r="r" b="b"/>
              <a:pathLst>
                <a:path w="11703" h="7349" extrusionOk="0">
                  <a:moveTo>
                    <a:pt x="10705" y="1"/>
                  </a:moveTo>
                  <a:cubicBezTo>
                    <a:pt x="9551" y="1"/>
                    <a:pt x="0" y="7015"/>
                    <a:pt x="0" y="7015"/>
                  </a:cubicBezTo>
                  <a:lnTo>
                    <a:pt x="851" y="7349"/>
                  </a:lnTo>
                  <a:cubicBezTo>
                    <a:pt x="851" y="7349"/>
                    <a:pt x="11702" y="723"/>
                    <a:pt x="10791" y="24"/>
                  </a:cubicBezTo>
                  <a:cubicBezTo>
                    <a:pt x="10771" y="8"/>
                    <a:pt x="10743" y="1"/>
                    <a:pt x="10705" y="1"/>
                  </a:cubicBezTo>
                  <a:close/>
                </a:path>
              </a:pathLst>
            </a:custGeom>
            <a:solidFill>
              <a:srgbClr val="3039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7114872" y="3030175"/>
              <a:ext cx="166420" cy="146983"/>
            </a:xfrm>
            <a:custGeom>
              <a:avLst/>
              <a:gdLst/>
              <a:ahLst/>
              <a:cxnLst/>
              <a:rect l="l" t="t" r="r" b="b"/>
              <a:pathLst>
                <a:path w="5300" h="4681" extrusionOk="0">
                  <a:moveTo>
                    <a:pt x="2847" y="0"/>
                  </a:moveTo>
                  <a:cubicBezTo>
                    <a:pt x="2686" y="0"/>
                    <a:pt x="2584" y="11"/>
                    <a:pt x="2584" y="11"/>
                  </a:cubicBezTo>
                  <a:cubicBezTo>
                    <a:pt x="2584" y="11"/>
                    <a:pt x="2311" y="376"/>
                    <a:pt x="1885" y="893"/>
                  </a:cubicBezTo>
                  <a:cubicBezTo>
                    <a:pt x="2493" y="1075"/>
                    <a:pt x="3648" y="1531"/>
                    <a:pt x="3526" y="2474"/>
                  </a:cubicBezTo>
                  <a:cubicBezTo>
                    <a:pt x="3440" y="2991"/>
                    <a:pt x="2932" y="3243"/>
                    <a:pt x="2360" y="3243"/>
                  </a:cubicBezTo>
                  <a:cubicBezTo>
                    <a:pt x="1722" y="3243"/>
                    <a:pt x="1004" y="2930"/>
                    <a:pt x="700" y="2322"/>
                  </a:cubicBezTo>
                  <a:cubicBezTo>
                    <a:pt x="456" y="2595"/>
                    <a:pt x="244" y="2869"/>
                    <a:pt x="1" y="3142"/>
                  </a:cubicBezTo>
                  <a:cubicBezTo>
                    <a:pt x="820" y="4206"/>
                    <a:pt x="1759" y="4680"/>
                    <a:pt x="2600" y="4680"/>
                  </a:cubicBezTo>
                  <a:cubicBezTo>
                    <a:pt x="3755" y="4680"/>
                    <a:pt x="4726" y="3786"/>
                    <a:pt x="4955" y="2291"/>
                  </a:cubicBezTo>
                  <a:cubicBezTo>
                    <a:pt x="5300" y="200"/>
                    <a:pt x="3533" y="0"/>
                    <a:pt x="2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4"/>
          <p:cNvGrpSpPr/>
          <p:nvPr/>
        </p:nvGrpSpPr>
        <p:grpSpPr>
          <a:xfrm>
            <a:off x="720891" y="1802029"/>
            <a:ext cx="1066529" cy="983702"/>
            <a:chOff x="720891" y="1802029"/>
            <a:chExt cx="1066529" cy="983702"/>
          </a:xfrm>
        </p:grpSpPr>
        <p:grpSp>
          <p:nvGrpSpPr>
            <p:cNvPr id="856" name="Google Shape;856;p44"/>
            <p:cNvGrpSpPr/>
            <p:nvPr/>
          </p:nvGrpSpPr>
          <p:grpSpPr>
            <a:xfrm>
              <a:off x="720891" y="1802029"/>
              <a:ext cx="1066529" cy="983702"/>
              <a:chOff x="8402592" y="1844286"/>
              <a:chExt cx="537348" cy="495618"/>
            </a:xfrm>
          </p:grpSpPr>
          <p:sp>
            <p:nvSpPr>
              <p:cNvPr id="857" name="Google Shape;857;p44"/>
              <p:cNvSpPr/>
              <p:nvPr/>
            </p:nvSpPr>
            <p:spPr>
              <a:xfrm>
                <a:off x="8717314" y="2123871"/>
                <a:ext cx="186390" cy="65846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097" extrusionOk="0">
                    <a:moveTo>
                      <a:pt x="412" y="1"/>
                    </a:moveTo>
                    <a:cubicBezTo>
                      <a:pt x="200" y="1"/>
                      <a:pt x="0" y="289"/>
                      <a:pt x="190" y="502"/>
                    </a:cubicBezTo>
                    <a:cubicBezTo>
                      <a:pt x="707" y="1019"/>
                      <a:pt x="1345" y="1475"/>
                      <a:pt x="2014" y="1749"/>
                    </a:cubicBezTo>
                    <a:cubicBezTo>
                      <a:pt x="2479" y="1955"/>
                      <a:pt x="2989" y="2096"/>
                      <a:pt x="3505" y="2096"/>
                    </a:cubicBezTo>
                    <a:cubicBezTo>
                      <a:pt x="3595" y="2096"/>
                      <a:pt x="3686" y="2092"/>
                      <a:pt x="3777" y="2083"/>
                    </a:cubicBezTo>
                    <a:cubicBezTo>
                      <a:pt x="4506" y="2022"/>
                      <a:pt x="5175" y="1688"/>
                      <a:pt x="5722" y="1201"/>
                    </a:cubicBezTo>
                    <a:cubicBezTo>
                      <a:pt x="5935" y="1012"/>
                      <a:pt x="5724" y="730"/>
                      <a:pt x="5491" y="730"/>
                    </a:cubicBezTo>
                    <a:cubicBezTo>
                      <a:pt x="5425" y="730"/>
                      <a:pt x="5357" y="753"/>
                      <a:pt x="5297" y="806"/>
                    </a:cubicBezTo>
                    <a:cubicBezTo>
                      <a:pt x="4841" y="1232"/>
                      <a:pt x="4233" y="1505"/>
                      <a:pt x="3594" y="1536"/>
                    </a:cubicBezTo>
                    <a:cubicBezTo>
                      <a:pt x="3078" y="1536"/>
                      <a:pt x="2561" y="1384"/>
                      <a:pt x="2105" y="1171"/>
                    </a:cubicBezTo>
                    <a:cubicBezTo>
                      <a:pt x="1558" y="897"/>
                      <a:pt x="1011" y="533"/>
                      <a:pt x="585" y="77"/>
                    </a:cubicBezTo>
                    <a:cubicBezTo>
                      <a:pt x="532" y="23"/>
                      <a:pt x="471" y="1"/>
                      <a:pt x="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4"/>
              <p:cNvSpPr/>
              <p:nvPr/>
            </p:nvSpPr>
            <p:spPr>
              <a:xfrm>
                <a:off x="8426456" y="2084276"/>
                <a:ext cx="285395" cy="255627"/>
              </a:xfrm>
              <a:custGeom>
                <a:avLst/>
                <a:gdLst/>
                <a:ahLst/>
                <a:cxnLst/>
                <a:rect l="l" t="t" r="r" b="b"/>
                <a:pathLst>
                  <a:path w="9089" h="8141" extrusionOk="0">
                    <a:moveTo>
                      <a:pt x="2310" y="0"/>
                    </a:moveTo>
                    <a:lnTo>
                      <a:pt x="0" y="3617"/>
                    </a:lnTo>
                    <a:cubicBezTo>
                      <a:pt x="0" y="3617"/>
                      <a:pt x="350" y="8141"/>
                      <a:pt x="5941" y="8141"/>
                    </a:cubicBezTo>
                    <a:cubicBezTo>
                      <a:pt x="6290" y="8141"/>
                      <a:pt x="6660" y="8123"/>
                      <a:pt x="7052" y="8086"/>
                    </a:cubicBezTo>
                    <a:cubicBezTo>
                      <a:pt x="7781" y="6809"/>
                      <a:pt x="9088" y="4590"/>
                      <a:pt x="9088" y="4590"/>
                    </a:cubicBezTo>
                    <a:lnTo>
                      <a:pt x="2310" y="0"/>
                    </a:ln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4"/>
              <p:cNvSpPr/>
              <p:nvPr/>
            </p:nvSpPr>
            <p:spPr>
              <a:xfrm>
                <a:off x="8480841" y="2048951"/>
                <a:ext cx="340753" cy="210003"/>
              </a:xfrm>
              <a:custGeom>
                <a:avLst/>
                <a:gdLst/>
                <a:ahLst/>
                <a:cxnLst/>
                <a:rect l="l" t="t" r="r" b="b"/>
                <a:pathLst>
                  <a:path w="10852" h="6688" extrusionOk="0">
                    <a:moveTo>
                      <a:pt x="5320" y="1"/>
                    </a:moveTo>
                    <a:lnTo>
                      <a:pt x="578" y="457"/>
                    </a:lnTo>
                    <a:lnTo>
                      <a:pt x="1" y="2007"/>
                    </a:lnTo>
                    <a:lnTo>
                      <a:pt x="6779" y="6688"/>
                    </a:lnTo>
                    <a:lnTo>
                      <a:pt x="7356" y="5715"/>
                    </a:lnTo>
                    <a:lnTo>
                      <a:pt x="10852" y="4864"/>
                    </a:lnTo>
                    <a:lnTo>
                      <a:pt x="5320" y="1"/>
                    </a:lnTo>
                    <a:close/>
                  </a:path>
                </a:pathLst>
              </a:custGeom>
              <a:solidFill>
                <a:srgbClr val="CBD0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4"/>
              <p:cNvSpPr/>
              <p:nvPr/>
            </p:nvSpPr>
            <p:spPr>
              <a:xfrm>
                <a:off x="8402592" y="1844286"/>
                <a:ext cx="537348" cy="363298"/>
              </a:xfrm>
              <a:custGeom>
                <a:avLst/>
                <a:gdLst/>
                <a:ahLst/>
                <a:cxnLst/>
                <a:rect l="l" t="t" r="r" b="b"/>
                <a:pathLst>
                  <a:path w="17113" h="11570" extrusionOk="0">
                    <a:moveTo>
                      <a:pt x="8825" y="0"/>
                    </a:moveTo>
                    <a:cubicBezTo>
                      <a:pt x="8720" y="0"/>
                      <a:pt x="8615" y="5"/>
                      <a:pt x="8511" y="14"/>
                    </a:cubicBezTo>
                    <a:cubicBezTo>
                      <a:pt x="7478" y="105"/>
                      <a:pt x="6535" y="652"/>
                      <a:pt x="5927" y="1473"/>
                    </a:cubicBezTo>
                    <a:cubicBezTo>
                      <a:pt x="5167" y="896"/>
                      <a:pt x="4195" y="561"/>
                      <a:pt x="3222" y="561"/>
                    </a:cubicBezTo>
                    <a:cubicBezTo>
                      <a:pt x="3191" y="560"/>
                      <a:pt x="3160" y="560"/>
                      <a:pt x="3128" y="560"/>
                    </a:cubicBezTo>
                    <a:cubicBezTo>
                      <a:pt x="1972" y="560"/>
                      <a:pt x="777" y="1106"/>
                      <a:pt x="274" y="2142"/>
                    </a:cubicBezTo>
                    <a:cubicBezTo>
                      <a:pt x="31" y="2689"/>
                      <a:pt x="0" y="3327"/>
                      <a:pt x="31" y="3935"/>
                    </a:cubicBezTo>
                    <a:cubicBezTo>
                      <a:pt x="61" y="4421"/>
                      <a:pt x="122" y="4938"/>
                      <a:pt x="335" y="5394"/>
                    </a:cubicBezTo>
                    <a:cubicBezTo>
                      <a:pt x="669" y="6154"/>
                      <a:pt x="1398" y="6671"/>
                      <a:pt x="2189" y="6975"/>
                    </a:cubicBezTo>
                    <a:cubicBezTo>
                      <a:pt x="2979" y="7248"/>
                      <a:pt x="3830" y="7309"/>
                      <a:pt x="4681" y="7309"/>
                    </a:cubicBezTo>
                    <a:cubicBezTo>
                      <a:pt x="4377" y="8099"/>
                      <a:pt x="4833" y="8981"/>
                      <a:pt x="5502" y="9437"/>
                    </a:cubicBezTo>
                    <a:cubicBezTo>
                      <a:pt x="5968" y="9777"/>
                      <a:pt x="6539" y="9940"/>
                      <a:pt x="7113" y="9940"/>
                    </a:cubicBezTo>
                    <a:cubicBezTo>
                      <a:pt x="7922" y="9940"/>
                      <a:pt x="8737" y="9616"/>
                      <a:pt x="9271" y="9011"/>
                    </a:cubicBezTo>
                    <a:cubicBezTo>
                      <a:pt x="9874" y="10575"/>
                      <a:pt x="11568" y="11569"/>
                      <a:pt x="13233" y="11569"/>
                    </a:cubicBezTo>
                    <a:cubicBezTo>
                      <a:pt x="13412" y="11569"/>
                      <a:pt x="13592" y="11558"/>
                      <a:pt x="13769" y="11534"/>
                    </a:cubicBezTo>
                    <a:cubicBezTo>
                      <a:pt x="15228" y="11352"/>
                      <a:pt x="16687" y="10318"/>
                      <a:pt x="16931" y="8859"/>
                    </a:cubicBezTo>
                    <a:cubicBezTo>
                      <a:pt x="17113" y="7735"/>
                      <a:pt x="16505" y="6519"/>
                      <a:pt x="15472" y="5972"/>
                    </a:cubicBezTo>
                    <a:cubicBezTo>
                      <a:pt x="14943" y="5698"/>
                      <a:pt x="14348" y="5610"/>
                      <a:pt x="13740" y="5610"/>
                    </a:cubicBezTo>
                    <a:cubicBezTo>
                      <a:pt x="13335" y="5610"/>
                      <a:pt x="12924" y="5649"/>
                      <a:pt x="12523" y="5698"/>
                    </a:cubicBezTo>
                    <a:cubicBezTo>
                      <a:pt x="12979" y="4695"/>
                      <a:pt x="12797" y="3510"/>
                      <a:pt x="12341" y="2506"/>
                    </a:cubicBezTo>
                    <a:cubicBezTo>
                      <a:pt x="12098" y="1959"/>
                      <a:pt x="11763" y="1443"/>
                      <a:pt x="11338" y="1017"/>
                    </a:cubicBezTo>
                    <a:cubicBezTo>
                      <a:pt x="10682" y="361"/>
                      <a:pt x="9756" y="0"/>
                      <a:pt x="8825" y="0"/>
                    </a:cubicBez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4"/>
              <p:cNvSpPr/>
              <p:nvPr/>
            </p:nvSpPr>
            <p:spPr>
              <a:xfrm>
                <a:off x="8568667" y="2052279"/>
                <a:ext cx="80196" cy="89396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2847" extrusionOk="0">
                    <a:moveTo>
                      <a:pt x="392" y="0"/>
                    </a:moveTo>
                    <a:cubicBezTo>
                      <a:pt x="261" y="0"/>
                      <a:pt x="171" y="99"/>
                      <a:pt x="122" y="199"/>
                    </a:cubicBezTo>
                    <a:cubicBezTo>
                      <a:pt x="30" y="472"/>
                      <a:pt x="0" y="746"/>
                      <a:pt x="0" y="1019"/>
                    </a:cubicBezTo>
                    <a:cubicBezTo>
                      <a:pt x="0" y="1627"/>
                      <a:pt x="304" y="2144"/>
                      <a:pt x="790" y="2448"/>
                    </a:cubicBezTo>
                    <a:cubicBezTo>
                      <a:pt x="1246" y="2722"/>
                      <a:pt x="1763" y="2813"/>
                      <a:pt x="2249" y="2843"/>
                    </a:cubicBezTo>
                    <a:cubicBezTo>
                      <a:pt x="2263" y="2846"/>
                      <a:pt x="2276" y="2847"/>
                      <a:pt x="2289" y="2847"/>
                    </a:cubicBezTo>
                    <a:cubicBezTo>
                      <a:pt x="2427" y="2847"/>
                      <a:pt x="2553" y="2708"/>
                      <a:pt x="2553" y="2570"/>
                    </a:cubicBezTo>
                    <a:cubicBezTo>
                      <a:pt x="2553" y="2418"/>
                      <a:pt x="2401" y="2296"/>
                      <a:pt x="2249" y="2296"/>
                    </a:cubicBezTo>
                    <a:cubicBezTo>
                      <a:pt x="2037" y="2266"/>
                      <a:pt x="1854" y="2235"/>
                      <a:pt x="1611" y="2174"/>
                    </a:cubicBezTo>
                    <a:cubicBezTo>
                      <a:pt x="1520" y="2144"/>
                      <a:pt x="1429" y="2114"/>
                      <a:pt x="1368" y="2083"/>
                    </a:cubicBezTo>
                    <a:lnTo>
                      <a:pt x="1307" y="2083"/>
                    </a:lnTo>
                    <a:cubicBezTo>
                      <a:pt x="1368" y="2083"/>
                      <a:pt x="1307" y="2053"/>
                      <a:pt x="1277" y="2053"/>
                    </a:cubicBezTo>
                    <a:lnTo>
                      <a:pt x="1185" y="1992"/>
                    </a:lnTo>
                    <a:cubicBezTo>
                      <a:pt x="1125" y="1962"/>
                      <a:pt x="1064" y="1931"/>
                      <a:pt x="973" y="1901"/>
                    </a:cubicBezTo>
                    <a:cubicBezTo>
                      <a:pt x="973" y="1883"/>
                      <a:pt x="963" y="1866"/>
                      <a:pt x="966" y="1866"/>
                    </a:cubicBezTo>
                    <a:lnTo>
                      <a:pt x="966" y="1866"/>
                    </a:lnTo>
                    <a:cubicBezTo>
                      <a:pt x="968" y="1866"/>
                      <a:pt x="977" y="1875"/>
                      <a:pt x="1003" y="1901"/>
                    </a:cubicBezTo>
                    <a:cubicBezTo>
                      <a:pt x="973" y="1870"/>
                      <a:pt x="973" y="1870"/>
                      <a:pt x="942" y="1840"/>
                    </a:cubicBezTo>
                    <a:cubicBezTo>
                      <a:pt x="912" y="1840"/>
                      <a:pt x="882" y="1810"/>
                      <a:pt x="882" y="1779"/>
                    </a:cubicBezTo>
                    <a:cubicBezTo>
                      <a:pt x="851" y="1749"/>
                      <a:pt x="821" y="1749"/>
                      <a:pt x="821" y="1718"/>
                    </a:cubicBezTo>
                    <a:cubicBezTo>
                      <a:pt x="807" y="1718"/>
                      <a:pt x="800" y="1712"/>
                      <a:pt x="795" y="1706"/>
                    </a:cubicBezTo>
                    <a:lnTo>
                      <a:pt x="795" y="1706"/>
                    </a:lnTo>
                    <a:cubicBezTo>
                      <a:pt x="796" y="1706"/>
                      <a:pt x="796" y="1706"/>
                      <a:pt x="796" y="1706"/>
                    </a:cubicBezTo>
                    <a:cubicBezTo>
                      <a:pt x="798" y="1706"/>
                      <a:pt x="797" y="1701"/>
                      <a:pt x="790" y="1688"/>
                    </a:cubicBezTo>
                    <a:lnTo>
                      <a:pt x="790" y="1688"/>
                    </a:lnTo>
                    <a:cubicBezTo>
                      <a:pt x="790" y="1688"/>
                      <a:pt x="790" y="1688"/>
                      <a:pt x="790" y="1688"/>
                    </a:cubicBezTo>
                    <a:cubicBezTo>
                      <a:pt x="760" y="1627"/>
                      <a:pt x="730" y="1597"/>
                      <a:pt x="699" y="1536"/>
                    </a:cubicBezTo>
                    <a:cubicBezTo>
                      <a:pt x="669" y="1506"/>
                      <a:pt x="669" y="1475"/>
                      <a:pt x="638" y="1475"/>
                    </a:cubicBezTo>
                    <a:cubicBezTo>
                      <a:pt x="638" y="1460"/>
                      <a:pt x="640" y="1452"/>
                      <a:pt x="643" y="1450"/>
                    </a:cubicBezTo>
                    <a:lnTo>
                      <a:pt x="643" y="1450"/>
                    </a:lnTo>
                    <a:cubicBezTo>
                      <a:pt x="652" y="1458"/>
                      <a:pt x="669" y="1475"/>
                      <a:pt x="669" y="1475"/>
                    </a:cubicBezTo>
                    <a:cubicBezTo>
                      <a:pt x="669" y="1475"/>
                      <a:pt x="655" y="1448"/>
                      <a:pt x="646" y="1448"/>
                    </a:cubicBezTo>
                    <a:cubicBezTo>
                      <a:pt x="645" y="1448"/>
                      <a:pt x="644" y="1449"/>
                      <a:pt x="643" y="1450"/>
                    </a:cubicBezTo>
                    <a:lnTo>
                      <a:pt x="643" y="1450"/>
                    </a:lnTo>
                    <a:cubicBezTo>
                      <a:pt x="640" y="1447"/>
                      <a:pt x="638" y="1445"/>
                      <a:pt x="638" y="1445"/>
                    </a:cubicBezTo>
                    <a:cubicBezTo>
                      <a:pt x="638" y="1384"/>
                      <a:pt x="608" y="1323"/>
                      <a:pt x="608" y="1293"/>
                    </a:cubicBezTo>
                    <a:cubicBezTo>
                      <a:pt x="578" y="1263"/>
                      <a:pt x="578" y="1232"/>
                      <a:pt x="578" y="1202"/>
                    </a:cubicBezTo>
                    <a:cubicBezTo>
                      <a:pt x="571" y="1188"/>
                      <a:pt x="567" y="1175"/>
                      <a:pt x="565" y="1161"/>
                    </a:cubicBezTo>
                    <a:lnTo>
                      <a:pt x="565" y="1161"/>
                    </a:lnTo>
                    <a:cubicBezTo>
                      <a:pt x="567" y="1169"/>
                      <a:pt x="571" y="1181"/>
                      <a:pt x="578" y="1202"/>
                    </a:cubicBezTo>
                    <a:cubicBezTo>
                      <a:pt x="578" y="1184"/>
                      <a:pt x="567" y="1155"/>
                      <a:pt x="564" y="1154"/>
                    </a:cubicBezTo>
                    <a:lnTo>
                      <a:pt x="564" y="1154"/>
                    </a:lnTo>
                    <a:cubicBezTo>
                      <a:pt x="561" y="1111"/>
                      <a:pt x="578" y="1072"/>
                      <a:pt x="578" y="1050"/>
                    </a:cubicBezTo>
                    <a:cubicBezTo>
                      <a:pt x="547" y="959"/>
                      <a:pt x="578" y="867"/>
                      <a:pt x="578" y="776"/>
                    </a:cubicBezTo>
                    <a:cubicBezTo>
                      <a:pt x="578" y="746"/>
                      <a:pt x="578" y="746"/>
                      <a:pt x="578" y="715"/>
                    </a:cubicBezTo>
                    <a:lnTo>
                      <a:pt x="608" y="594"/>
                    </a:lnTo>
                    <a:cubicBezTo>
                      <a:pt x="638" y="533"/>
                      <a:pt x="638" y="442"/>
                      <a:pt x="669" y="351"/>
                    </a:cubicBezTo>
                    <a:cubicBezTo>
                      <a:pt x="730" y="199"/>
                      <a:pt x="608" y="47"/>
                      <a:pt x="486" y="16"/>
                    </a:cubicBezTo>
                    <a:cubicBezTo>
                      <a:pt x="453" y="5"/>
                      <a:pt x="421" y="0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2" name="Google Shape;862;p44"/>
            <p:cNvGrpSpPr/>
            <p:nvPr/>
          </p:nvGrpSpPr>
          <p:grpSpPr>
            <a:xfrm>
              <a:off x="803061" y="1891483"/>
              <a:ext cx="861175" cy="573309"/>
              <a:chOff x="4390456" y="1891693"/>
              <a:chExt cx="64936" cy="43243"/>
            </a:xfrm>
          </p:grpSpPr>
          <p:sp>
            <p:nvSpPr>
              <p:cNvPr id="863" name="Google Shape;863;p44"/>
              <p:cNvSpPr/>
              <p:nvPr/>
            </p:nvSpPr>
            <p:spPr>
              <a:xfrm>
                <a:off x="4390456" y="1891693"/>
                <a:ext cx="9725" cy="1814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90" extrusionOk="0">
                    <a:moveTo>
                      <a:pt x="431" y="1"/>
                    </a:moveTo>
                    <a:cubicBezTo>
                      <a:pt x="429" y="1"/>
                      <a:pt x="428" y="1"/>
                      <a:pt x="427" y="1"/>
                    </a:cubicBezTo>
                    <a:lnTo>
                      <a:pt x="423" y="1"/>
                    </a:lnTo>
                    <a:cubicBezTo>
                      <a:pt x="356" y="9"/>
                      <a:pt x="289" y="30"/>
                      <a:pt x="230" y="68"/>
                    </a:cubicBezTo>
                    <a:cubicBezTo>
                      <a:pt x="105" y="151"/>
                      <a:pt x="26" y="289"/>
                      <a:pt x="13" y="439"/>
                    </a:cubicBezTo>
                    <a:cubicBezTo>
                      <a:pt x="1" y="581"/>
                      <a:pt x="17" y="727"/>
                      <a:pt x="63" y="865"/>
                    </a:cubicBezTo>
                    <a:cubicBezTo>
                      <a:pt x="70" y="882"/>
                      <a:pt x="85" y="889"/>
                      <a:pt x="99" y="889"/>
                    </a:cubicBezTo>
                    <a:cubicBezTo>
                      <a:pt x="121" y="889"/>
                      <a:pt x="144" y="872"/>
                      <a:pt x="139" y="844"/>
                    </a:cubicBezTo>
                    <a:cubicBezTo>
                      <a:pt x="88" y="661"/>
                      <a:pt x="47" y="439"/>
                      <a:pt x="147" y="264"/>
                    </a:cubicBezTo>
                    <a:cubicBezTo>
                      <a:pt x="197" y="180"/>
                      <a:pt x="276" y="118"/>
                      <a:pt x="373" y="88"/>
                    </a:cubicBezTo>
                    <a:cubicBezTo>
                      <a:pt x="385" y="84"/>
                      <a:pt x="402" y="84"/>
                      <a:pt x="418" y="80"/>
                    </a:cubicBezTo>
                    <a:lnTo>
                      <a:pt x="427" y="80"/>
                    </a:lnTo>
                    <a:cubicBezTo>
                      <a:pt x="476" y="76"/>
                      <a:pt x="477" y="1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4"/>
              <p:cNvSpPr/>
              <p:nvPr/>
            </p:nvSpPr>
            <p:spPr>
              <a:xfrm>
                <a:off x="4438634" y="1929044"/>
                <a:ext cx="16759" cy="5892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89" extrusionOk="0">
                    <a:moveTo>
                      <a:pt x="59" y="0"/>
                    </a:moveTo>
                    <a:cubicBezTo>
                      <a:pt x="28" y="0"/>
                      <a:pt x="1" y="40"/>
                      <a:pt x="27" y="69"/>
                    </a:cubicBezTo>
                    <a:lnTo>
                      <a:pt x="31" y="69"/>
                    </a:lnTo>
                    <a:cubicBezTo>
                      <a:pt x="102" y="140"/>
                      <a:pt x="186" y="203"/>
                      <a:pt x="282" y="240"/>
                    </a:cubicBezTo>
                    <a:cubicBezTo>
                      <a:pt x="344" y="272"/>
                      <a:pt x="413" y="289"/>
                      <a:pt x="482" y="289"/>
                    </a:cubicBezTo>
                    <a:cubicBezTo>
                      <a:pt x="496" y="289"/>
                      <a:pt x="510" y="288"/>
                      <a:pt x="524" y="286"/>
                    </a:cubicBezTo>
                    <a:cubicBezTo>
                      <a:pt x="624" y="278"/>
                      <a:pt x="716" y="236"/>
                      <a:pt x="791" y="165"/>
                    </a:cubicBezTo>
                    <a:cubicBezTo>
                      <a:pt x="821" y="142"/>
                      <a:pt x="791" y="101"/>
                      <a:pt x="758" y="101"/>
                    </a:cubicBezTo>
                    <a:cubicBezTo>
                      <a:pt x="750" y="101"/>
                      <a:pt x="741" y="104"/>
                      <a:pt x="733" y="111"/>
                    </a:cubicBezTo>
                    <a:cubicBezTo>
                      <a:pt x="670" y="174"/>
                      <a:pt x="587" y="207"/>
                      <a:pt x="499" y="211"/>
                    </a:cubicBezTo>
                    <a:cubicBezTo>
                      <a:pt x="428" y="211"/>
                      <a:pt x="357" y="195"/>
                      <a:pt x="294" y="161"/>
                    </a:cubicBezTo>
                    <a:cubicBezTo>
                      <a:pt x="215" y="124"/>
                      <a:pt x="144" y="73"/>
                      <a:pt x="85" y="11"/>
                    </a:cubicBezTo>
                    <a:cubicBezTo>
                      <a:pt x="77" y="3"/>
                      <a:pt x="68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65" name="Google Shape;865;p44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6666" y="4538775"/>
            <a:ext cx="392872" cy="3928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4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4">
            <a:hlinkClick r:id="rId4" action="ppaction://hlinksldjump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44"/>
          <p:cNvGrpSpPr/>
          <p:nvPr/>
        </p:nvGrpSpPr>
        <p:grpSpPr>
          <a:xfrm>
            <a:off x="7475654" y="3015874"/>
            <a:ext cx="1288211" cy="947929"/>
            <a:chOff x="6791327" y="2699564"/>
            <a:chExt cx="649038" cy="477594"/>
          </a:xfrm>
        </p:grpSpPr>
        <p:sp>
          <p:nvSpPr>
            <p:cNvPr id="849" name="Google Shape;849;p44"/>
            <p:cNvSpPr/>
            <p:nvPr/>
          </p:nvSpPr>
          <p:spPr>
            <a:xfrm>
              <a:off x="6888667" y="2749584"/>
              <a:ext cx="357960" cy="208433"/>
            </a:xfrm>
            <a:custGeom>
              <a:avLst/>
              <a:gdLst/>
              <a:ahLst/>
              <a:cxnLst/>
              <a:rect l="l" t="t" r="r" b="b"/>
              <a:pathLst>
                <a:path w="11400" h="6638" extrusionOk="0">
                  <a:moveTo>
                    <a:pt x="1959" y="0"/>
                  </a:moveTo>
                  <a:cubicBezTo>
                    <a:pt x="1345" y="0"/>
                    <a:pt x="693" y="42"/>
                    <a:pt x="1" y="133"/>
                  </a:cubicBezTo>
                  <a:cubicBezTo>
                    <a:pt x="244" y="619"/>
                    <a:pt x="578" y="1227"/>
                    <a:pt x="1065" y="1835"/>
                  </a:cubicBezTo>
                  <a:cubicBezTo>
                    <a:pt x="2676" y="1987"/>
                    <a:pt x="5776" y="2777"/>
                    <a:pt x="8299" y="6181"/>
                  </a:cubicBezTo>
                  <a:cubicBezTo>
                    <a:pt x="9211" y="6394"/>
                    <a:pt x="10214" y="6546"/>
                    <a:pt x="11308" y="6637"/>
                  </a:cubicBezTo>
                  <a:cubicBezTo>
                    <a:pt x="11369" y="6516"/>
                    <a:pt x="11399" y="6455"/>
                    <a:pt x="11399" y="6455"/>
                  </a:cubicBezTo>
                  <a:cubicBezTo>
                    <a:pt x="11399" y="6455"/>
                    <a:pt x="9577" y="0"/>
                    <a:pt x="1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6791327" y="2753729"/>
              <a:ext cx="452411" cy="416176"/>
            </a:xfrm>
            <a:custGeom>
              <a:avLst/>
              <a:gdLst/>
              <a:ahLst/>
              <a:cxnLst/>
              <a:rect l="l" t="t" r="r" b="b"/>
              <a:pathLst>
                <a:path w="14408" h="13254" extrusionOk="0">
                  <a:moveTo>
                    <a:pt x="2949" y="1"/>
                  </a:moveTo>
                  <a:cubicBezTo>
                    <a:pt x="1247" y="4469"/>
                    <a:pt x="0" y="7782"/>
                    <a:pt x="0" y="7782"/>
                  </a:cubicBezTo>
                  <a:cubicBezTo>
                    <a:pt x="0" y="7782"/>
                    <a:pt x="1611" y="13132"/>
                    <a:pt x="9241" y="13253"/>
                  </a:cubicBezTo>
                  <a:cubicBezTo>
                    <a:pt x="11733" y="10822"/>
                    <a:pt x="13952" y="7265"/>
                    <a:pt x="14408" y="6475"/>
                  </a:cubicBezTo>
                  <a:cubicBezTo>
                    <a:pt x="7022" y="5958"/>
                    <a:pt x="4104" y="2068"/>
                    <a:pt x="3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6922076" y="2807172"/>
              <a:ext cx="69708" cy="46817"/>
            </a:xfrm>
            <a:custGeom>
              <a:avLst/>
              <a:gdLst/>
              <a:ahLst/>
              <a:cxnLst/>
              <a:rect l="l" t="t" r="r" b="b"/>
              <a:pathLst>
                <a:path w="2220" h="1491" extrusionOk="0">
                  <a:moveTo>
                    <a:pt x="1" y="1"/>
                  </a:moveTo>
                  <a:lnTo>
                    <a:pt x="1" y="1"/>
                  </a:lnTo>
                  <a:cubicBezTo>
                    <a:pt x="396" y="487"/>
                    <a:pt x="852" y="974"/>
                    <a:pt x="1399" y="1490"/>
                  </a:cubicBezTo>
                  <a:cubicBezTo>
                    <a:pt x="1460" y="1338"/>
                    <a:pt x="1551" y="1186"/>
                    <a:pt x="1642" y="1065"/>
                  </a:cubicBezTo>
                  <a:cubicBezTo>
                    <a:pt x="1794" y="852"/>
                    <a:pt x="1976" y="670"/>
                    <a:pt x="2219" y="518"/>
                  </a:cubicBezTo>
                  <a:cubicBezTo>
                    <a:pt x="1338" y="214"/>
                    <a:pt x="578" y="62"/>
                    <a:pt x="1" y="1"/>
                  </a:cubicBezTo>
                  <a:close/>
                </a:path>
              </a:pathLst>
            </a:custGeom>
            <a:solidFill>
              <a:srgbClr val="FFE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6965973" y="2823406"/>
              <a:ext cx="183282" cy="120293"/>
            </a:xfrm>
            <a:custGeom>
              <a:avLst/>
              <a:gdLst/>
              <a:ahLst/>
              <a:cxnLst/>
              <a:rect l="l" t="t" r="r" b="b"/>
              <a:pathLst>
                <a:path w="5837" h="3831" extrusionOk="0">
                  <a:moveTo>
                    <a:pt x="821" y="1"/>
                  </a:moveTo>
                  <a:cubicBezTo>
                    <a:pt x="578" y="153"/>
                    <a:pt x="396" y="335"/>
                    <a:pt x="244" y="548"/>
                  </a:cubicBezTo>
                  <a:cubicBezTo>
                    <a:pt x="153" y="669"/>
                    <a:pt x="62" y="821"/>
                    <a:pt x="1" y="973"/>
                  </a:cubicBezTo>
                  <a:cubicBezTo>
                    <a:pt x="1308" y="2128"/>
                    <a:pt x="3192" y="3223"/>
                    <a:pt x="5837" y="3830"/>
                  </a:cubicBezTo>
                  <a:cubicBezTo>
                    <a:pt x="4195" y="1642"/>
                    <a:pt x="2341" y="548"/>
                    <a:pt x="821" y="1"/>
                  </a:cubicBezTo>
                  <a:close/>
                </a:path>
              </a:pathLst>
            </a:custGeom>
            <a:solidFill>
              <a:srgbClr val="FFC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7072890" y="2699564"/>
              <a:ext cx="367474" cy="230759"/>
            </a:xfrm>
            <a:custGeom>
              <a:avLst/>
              <a:gdLst/>
              <a:ahLst/>
              <a:cxnLst/>
              <a:rect l="l" t="t" r="r" b="b"/>
              <a:pathLst>
                <a:path w="11703" h="7349" extrusionOk="0">
                  <a:moveTo>
                    <a:pt x="10705" y="1"/>
                  </a:moveTo>
                  <a:cubicBezTo>
                    <a:pt x="9551" y="1"/>
                    <a:pt x="0" y="7015"/>
                    <a:pt x="0" y="7015"/>
                  </a:cubicBezTo>
                  <a:lnTo>
                    <a:pt x="851" y="7349"/>
                  </a:lnTo>
                  <a:cubicBezTo>
                    <a:pt x="851" y="7349"/>
                    <a:pt x="11702" y="723"/>
                    <a:pt x="10791" y="24"/>
                  </a:cubicBezTo>
                  <a:cubicBezTo>
                    <a:pt x="10771" y="8"/>
                    <a:pt x="10743" y="1"/>
                    <a:pt x="10705" y="1"/>
                  </a:cubicBezTo>
                  <a:close/>
                </a:path>
              </a:pathLst>
            </a:custGeom>
            <a:solidFill>
              <a:srgbClr val="3039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7114872" y="3030175"/>
              <a:ext cx="166420" cy="146983"/>
            </a:xfrm>
            <a:custGeom>
              <a:avLst/>
              <a:gdLst/>
              <a:ahLst/>
              <a:cxnLst/>
              <a:rect l="l" t="t" r="r" b="b"/>
              <a:pathLst>
                <a:path w="5300" h="4681" extrusionOk="0">
                  <a:moveTo>
                    <a:pt x="2847" y="0"/>
                  </a:moveTo>
                  <a:cubicBezTo>
                    <a:pt x="2686" y="0"/>
                    <a:pt x="2584" y="11"/>
                    <a:pt x="2584" y="11"/>
                  </a:cubicBezTo>
                  <a:cubicBezTo>
                    <a:pt x="2584" y="11"/>
                    <a:pt x="2311" y="376"/>
                    <a:pt x="1885" y="893"/>
                  </a:cubicBezTo>
                  <a:cubicBezTo>
                    <a:pt x="2493" y="1075"/>
                    <a:pt x="3648" y="1531"/>
                    <a:pt x="3526" y="2474"/>
                  </a:cubicBezTo>
                  <a:cubicBezTo>
                    <a:pt x="3440" y="2991"/>
                    <a:pt x="2932" y="3243"/>
                    <a:pt x="2360" y="3243"/>
                  </a:cubicBezTo>
                  <a:cubicBezTo>
                    <a:pt x="1722" y="3243"/>
                    <a:pt x="1004" y="2930"/>
                    <a:pt x="700" y="2322"/>
                  </a:cubicBezTo>
                  <a:cubicBezTo>
                    <a:pt x="456" y="2595"/>
                    <a:pt x="244" y="2869"/>
                    <a:pt x="1" y="3142"/>
                  </a:cubicBezTo>
                  <a:cubicBezTo>
                    <a:pt x="820" y="4206"/>
                    <a:pt x="1759" y="4680"/>
                    <a:pt x="2600" y="4680"/>
                  </a:cubicBezTo>
                  <a:cubicBezTo>
                    <a:pt x="3755" y="4680"/>
                    <a:pt x="4726" y="3786"/>
                    <a:pt x="4955" y="2291"/>
                  </a:cubicBezTo>
                  <a:cubicBezTo>
                    <a:pt x="5300" y="200"/>
                    <a:pt x="3533" y="0"/>
                    <a:pt x="2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4"/>
          <p:cNvGrpSpPr/>
          <p:nvPr/>
        </p:nvGrpSpPr>
        <p:grpSpPr>
          <a:xfrm>
            <a:off x="720891" y="1802029"/>
            <a:ext cx="1066529" cy="983702"/>
            <a:chOff x="720891" y="1802029"/>
            <a:chExt cx="1066529" cy="983702"/>
          </a:xfrm>
        </p:grpSpPr>
        <p:grpSp>
          <p:nvGrpSpPr>
            <p:cNvPr id="856" name="Google Shape;856;p44"/>
            <p:cNvGrpSpPr/>
            <p:nvPr/>
          </p:nvGrpSpPr>
          <p:grpSpPr>
            <a:xfrm>
              <a:off x="720891" y="1802029"/>
              <a:ext cx="1066529" cy="983702"/>
              <a:chOff x="8402592" y="1844286"/>
              <a:chExt cx="537348" cy="495618"/>
            </a:xfrm>
          </p:grpSpPr>
          <p:sp>
            <p:nvSpPr>
              <p:cNvPr id="857" name="Google Shape;857;p44"/>
              <p:cNvSpPr/>
              <p:nvPr/>
            </p:nvSpPr>
            <p:spPr>
              <a:xfrm>
                <a:off x="8717314" y="2123871"/>
                <a:ext cx="186390" cy="65846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097" extrusionOk="0">
                    <a:moveTo>
                      <a:pt x="412" y="1"/>
                    </a:moveTo>
                    <a:cubicBezTo>
                      <a:pt x="200" y="1"/>
                      <a:pt x="0" y="289"/>
                      <a:pt x="190" y="502"/>
                    </a:cubicBezTo>
                    <a:cubicBezTo>
                      <a:pt x="707" y="1019"/>
                      <a:pt x="1345" y="1475"/>
                      <a:pt x="2014" y="1749"/>
                    </a:cubicBezTo>
                    <a:cubicBezTo>
                      <a:pt x="2479" y="1955"/>
                      <a:pt x="2989" y="2096"/>
                      <a:pt x="3505" y="2096"/>
                    </a:cubicBezTo>
                    <a:cubicBezTo>
                      <a:pt x="3595" y="2096"/>
                      <a:pt x="3686" y="2092"/>
                      <a:pt x="3777" y="2083"/>
                    </a:cubicBezTo>
                    <a:cubicBezTo>
                      <a:pt x="4506" y="2022"/>
                      <a:pt x="5175" y="1688"/>
                      <a:pt x="5722" y="1201"/>
                    </a:cubicBezTo>
                    <a:cubicBezTo>
                      <a:pt x="5935" y="1012"/>
                      <a:pt x="5724" y="730"/>
                      <a:pt x="5491" y="730"/>
                    </a:cubicBezTo>
                    <a:cubicBezTo>
                      <a:pt x="5425" y="730"/>
                      <a:pt x="5357" y="753"/>
                      <a:pt x="5297" y="806"/>
                    </a:cubicBezTo>
                    <a:cubicBezTo>
                      <a:pt x="4841" y="1232"/>
                      <a:pt x="4233" y="1505"/>
                      <a:pt x="3594" y="1536"/>
                    </a:cubicBezTo>
                    <a:cubicBezTo>
                      <a:pt x="3078" y="1536"/>
                      <a:pt x="2561" y="1384"/>
                      <a:pt x="2105" y="1171"/>
                    </a:cubicBezTo>
                    <a:cubicBezTo>
                      <a:pt x="1558" y="897"/>
                      <a:pt x="1011" y="533"/>
                      <a:pt x="585" y="77"/>
                    </a:cubicBezTo>
                    <a:cubicBezTo>
                      <a:pt x="532" y="23"/>
                      <a:pt x="471" y="1"/>
                      <a:pt x="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4"/>
              <p:cNvSpPr/>
              <p:nvPr/>
            </p:nvSpPr>
            <p:spPr>
              <a:xfrm>
                <a:off x="8426456" y="2084276"/>
                <a:ext cx="285395" cy="255627"/>
              </a:xfrm>
              <a:custGeom>
                <a:avLst/>
                <a:gdLst/>
                <a:ahLst/>
                <a:cxnLst/>
                <a:rect l="l" t="t" r="r" b="b"/>
                <a:pathLst>
                  <a:path w="9089" h="8141" extrusionOk="0">
                    <a:moveTo>
                      <a:pt x="2310" y="0"/>
                    </a:moveTo>
                    <a:lnTo>
                      <a:pt x="0" y="3617"/>
                    </a:lnTo>
                    <a:cubicBezTo>
                      <a:pt x="0" y="3617"/>
                      <a:pt x="350" y="8141"/>
                      <a:pt x="5941" y="8141"/>
                    </a:cubicBezTo>
                    <a:cubicBezTo>
                      <a:pt x="6290" y="8141"/>
                      <a:pt x="6660" y="8123"/>
                      <a:pt x="7052" y="8086"/>
                    </a:cubicBezTo>
                    <a:cubicBezTo>
                      <a:pt x="7781" y="6809"/>
                      <a:pt x="9088" y="4590"/>
                      <a:pt x="9088" y="4590"/>
                    </a:cubicBezTo>
                    <a:lnTo>
                      <a:pt x="2310" y="0"/>
                    </a:ln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4"/>
              <p:cNvSpPr/>
              <p:nvPr/>
            </p:nvSpPr>
            <p:spPr>
              <a:xfrm>
                <a:off x="8480841" y="2048951"/>
                <a:ext cx="340753" cy="210003"/>
              </a:xfrm>
              <a:custGeom>
                <a:avLst/>
                <a:gdLst/>
                <a:ahLst/>
                <a:cxnLst/>
                <a:rect l="l" t="t" r="r" b="b"/>
                <a:pathLst>
                  <a:path w="10852" h="6688" extrusionOk="0">
                    <a:moveTo>
                      <a:pt x="5320" y="1"/>
                    </a:moveTo>
                    <a:lnTo>
                      <a:pt x="578" y="457"/>
                    </a:lnTo>
                    <a:lnTo>
                      <a:pt x="1" y="2007"/>
                    </a:lnTo>
                    <a:lnTo>
                      <a:pt x="6779" y="6688"/>
                    </a:lnTo>
                    <a:lnTo>
                      <a:pt x="7356" y="5715"/>
                    </a:lnTo>
                    <a:lnTo>
                      <a:pt x="10852" y="4864"/>
                    </a:lnTo>
                    <a:lnTo>
                      <a:pt x="5320" y="1"/>
                    </a:lnTo>
                    <a:close/>
                  </a:path>
                </a:pathLst>
              </a:custGeom>
              <a:solidFill>
                <a:srgbClr val="CBD0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4"/>
              <p:cNvSpPr/>
              <p:nvPr/>
            </p:nvSpPr>
            <p:spPr>
              <a:xfrm>
                <a:off x="8402592" y="1844286"/>
                <a:ext cx="537348" cy="363298"/>
              </a:xfrm>
              <a:custGeom>
                <a:avLst/>
                <a:gdLst/>
                <a:ahLst/>
                <a:cxnLst/>
                <a:rect l="l" t="t" r="r" b="b"/>
                <a:pathLst>
                  <a:path w="17113" h="11570" extrusionOk="0">
                    <a:moveTo>
                      <a:pt x="8825" y="0"/>
                    </a:moveTo>
                    <a:cubicBezTo>
                      <a:pt x="8720" y="0"/>
                      <a:pt x="8615" y="5"/>
                      <a:pt x="8511" y="14"/>
                    </a:cubicBezTo>
                    <a:cubicBezTo>
                      <a:pt x="7478" y="105"/>
                      <a:pt x="6535" y="652"/>
                      <a:pt x="5927" y="1473"/>
                    </a:cubicBezTo>
                    <a:cubicBezTo>
                      <a:pt x="5167" y="896"/>
                      <a:pt x="4195" y="561"/>
                      <a:pt x="3222" y="561"/>
                    </a:cubicBezTo>
                    <a:cubicBezTo>
                      <a:pt x="3191" y="560"/>
                      <a:pt x="3160" y="560"/>
                      <a:pt x="3128" y="560"/>
                    </a:cubicBezTo>
                    <a:cubicBezTo>
                      <a:pt x="1972" y="560"/>
                      <a:pt x="777" y="1106"/>
                      <a:pt x="274" y="2142"/>
                    </a:cubicBezTo>
                    <a:cubicBezTo>
                      <a:pt x="31" y="2689"/>
                      <a:pt x="0" y="3327"/>
                      <a:pt x="31" y="3935"/>
                    </a:cubicBezTo>
                    <a:cubicBezTo>
                      <a:pt x="61" y="4421"/>
                      <a:pt x="122" y="4938"/>
                      <a:pt x="335" y="5394"/>
                    </a:cubicBezTo>
                    <a:cubicBezTo>
                      <a:pt x="669" y="6154"/>
                      <a:pt x="1398" y="6671"/>
                      <a:pt x="2189" y="6975"/>
                    </a:cubicBezTo>
                    <a:cubicBezTo>
                      <a:pt x="2979" y="7248"/>
                      <a:pt x="3830" y="7309"/>
                      <a:pt x="4681" y="7309"/>
                    </a:cubicBezTo>
                    <a:cubicBezTo>
                      <a:pt x="4377" y="8099"/>
                      <a:pt x="4833" y="8981"/>
                      <a:pt x="5502" y="9437"/>
                    </a:cubicBezTo>
                    <a:cubicBezTo>
                      <a:pt x="5968" y="9777"/>
                      <a:pt x="6539" y="9940"/>
                      <a:pt x="7113" y="9940"/>
                    </a:cubicBezTo>
                    <a:cubicBezTo>
                      <a:pt x="7922" y="9940"/>
                      <a:pt x="8737" y="9616"/>
                      <a:pt x="9271" y="9011"/>
                    </a:cubicBezTo>
                    <a:cubicBezTo>
                      <a:pt x="9874" y="10575"/>
                      <a:pt x="11568" y="11569"/>
                      <a:pt x="13233" y="11569"/>
                    </a:cubicBezTo>
                    <a:cubicBezTo>
                      <a:pt x="13412" y="11569"/>
                      <a:pt x="13592" y="11558"/>
                      <a:pt x="13769" y="11534"/>
                    </a:cubicBezTo>
                    <a:cubicBezTo>
                      <a:pt x="15228" y="11352"/>
                      <a:pt x="16687" y="10318"/>
                      <a:pt x="16931" y="8859"/>
                    </a:cubicBezTo>
                    <a:cubicBezTo>
                      <a:pt x="17113" y="7735"/>
                      <a:pt x="16505" y="6519"/>
                      <a:pt x="15472" y="5972"/>
                    </a:cubicBezTo>
                    <a:cubicBezTo>
                      <a:pt x="14943" y="5698"/>
                      <a:pt x="14348" y="5610"/>
                      <a:pt x="13740" y="5610"/>
                    </a:cubicBezTo>
                    <a:cubicBezTo>
                      <a:pt x="13335" y="5610"/>
                      <a:pt x="12924" y="5649"/>
                      <a:pt x="12523" y="5698"/>
                    </a:cubicBezTo>
                    <a:cubicBezTo>
                      <a:pt x="12979" y="4695"/>
                      <a:pt x="12797" y="3510"/>
                      <a:pt x="12341" y="2506"/>
                    </a:cubicBezTo>
                    <a:cubicBezTo>
                      <a:pt x="12098" y="1959"/>
                      <a:pt x="11763" y="1443"/>
                      <a:pt x="11338" y="1017"/>
                    </a:cubicBezTo>
                    <a:cubicBezTo>
                      <a:pt x="10682" y="361"/>
                      <a:pt x="9756" y="0"/>
                      <a:pt x="8825" y="0"/>
                    </a:cubicBez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4"/>
              <p:cNvSpPr/>
              <p:nvPr/>
            </p:nvSpPr>
            <p:spPr>
              <a:xfrm>
                <a:off x="8568667" y="2052279"/>
                <a:ext cx="80196" cy="89396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2847" extrusionOk="0">
                    <a:moveTo>
                      <a:pt x="392" y="0"/>
                    </a:moveTo>
                    <a:cubicBezTo>
                      <a:pt x="261" y="0"/>
                      <a:pt x="171" y="99"/>
                      <a:pt x="122" y="199"/>
                    </a:cubicBezTo>
                    <a:cubicBezTo>
                      <a:pt x="30" y="472"/>
                      <a:pt x="0" y="746"/>
                      <a:pt x="0" y="1019"/>
                    </a:cubicBezTo>
                    <a:cubicBezTo>
                      <a:pt x="0" y="1627"/>
                      <a:pt x="304" y="2144"/>
                      <a:pt x="790" y="2448"/>
                    </a:cubicBezTo>
                    <a:cubicBezTo>
                      <a:pt x="1246" y="2722"/>
                      <a:pt x="1763" y="2813"/>
                      <a:pt x="2249" y="2843"/>
                    </a:cubicBezTo>
                    <a:cubicBezTo>
                      <a:pt x="2263" y="2846"/>
                      <a:pt x="2276" y="2847"/>
                      <a:pt x="2289" y="2847"/>
                    </a:cubicBezTo>
                    <a:cubicBezTo>
                      <a:pt x="2427" y="2847"/>
                      <a:pt x="2553" y="2708"/>
                      <a:pt x="2553" y="2570"/>
                    </a:cubicBezTo>
                    <a:cubicBezTo>
                      <a:pt x="2553" y="2418"/>
                      <a:pt x="2401" y="2296"/>
                      <a:pt x="2249" y="2296"/>
                    </a:cubicBezTo>
                    <a:cubicBezTo>
                      <a:pt x="2037" y="2266"/>
                      <a:pt x="1854" y="2235"/>
                      <a:pt x="1611" y="2174"/>
                    </a:cubicBezTo>
                    <a:cubicBezTo>
                      <a:pt x="1520" y="2144"/>
                      <a:pt x="1429" y="2114"/>
                      <a:pt x="1368" y="2083"/>
                    </a:cubicBezTo>
                    <a:lnTo>
                      <a:pt x="1307" y="2083"/>
                    </a:lnTo>
                    <a:cubicBezTo>
                      <a:pt x="1368" y="2083"/>
                      <a:pt x="1307" y="2053"/>
                      <a:pt x="1277" y="2053"/>
                    </a:cubicBezTo>
                    <a:lnTo>
                      <a:pt x="1185" y="1992"/>
                    </a:lnTo>
                    <a:cubicBezTo>
                      <a:pt x="1125" y="1962"/>
                      <a:pt x="1064" y="1931"/>
                      <a:pt x="973" y="1901"/>
                    </a:cubicBezTo>
                    <a:cubicBezTo>
                      <a:pt x="973" y="1883"/>
                      <a:pt x="963" y="1866"/>
                      <a:pt x="966" y="1866"/>
                    </a:cubicBezTo>
                    <a:lnTo>
                      <a:pt x="966" y="1866"/>
                    </a:lnTo>
                    <a:cubicBezTo>
                      <a:pt x="968" y="1866"/>
                      <a:pt x="977" y="1875"/>
                      <a:pt x="1003" y="1901"/>
                    </a:cubicBezTo>
                    <a:cubicBezTo>
                      <a:pt x="973" y="1870"/>
                      <a:pt x="973" y="1870"/>
                      <a:pt x="942" y="1840"/>
                    </a:cubicBezTo>
                    <a:cubicBezTo>
                      <a:pt x="912" y="1840"/>
                      <a:pt x="882" y="1810"/>
                      <a:pt x="882" y="1779"/>
                    </a:cubicBezTo>
                    <a:cubicBezTo>
                      <a:pt x="851" y="1749"/>
                      <a:pt x="821" y="1749"/>
                      <a:pt x="821" y="1718"/>
                    </a:cubicBezTo>
                    <a:cubicBezTo>
                      <a:pt x="807" y="1718"/>
                      <a:pt x="800" y="1712"/>
                      <a:pt x="795" y="1706"/>
                    </a:cubicBezTo>
                    <a:lnTo>
                      <a:pt x="795" y="1706"/>
                    </a:lnTo>
                    <a:cubicBezTo>
                      <a:pt x="796" y="1706"/>
                      <a:pt x="796" y="1706"/>
                      <a:pt x="796" y="1706"/>
                    </a:cubicBezTo>
                    <a:cubicBezTo>
                      <a:pt x="798" y="1706"/>
                      <a:pt x="797" y="1701"/>
                      <a:pt x="790" y="1688"/>
                    </a:cubicBezTo>
                    <a:lnTo>
                      <a:pt x="790" y="1688"/>
                    </a:lnTo>
                    <a:cubicBezTo>
                      <a:pt x="790" y="1688"/>
                      <a:pt x="790" y="1688"/>
                      <a:pt x="790" y="1688"/>
                    </a:cubicBezTo>
                    <a:cubicBezTo>
                      <a:pt x="760" y="1627"/>
                      <a:pt x="730" y="1597"/>
                      <a:pt x="699" y="1536"/>
                    </a:cubicBezTo>
                    <a:cubicBezTo>
                      <a:pt x="669" y="1506"/>
                      <a:pt x="669" y="1475"/>
                      <a:pt x="638" y="1475"/>
                    </a:cubicBezTo>
                    <a:cubicBezTo>
                      <a:pt x="638" y="1460"/>
                      <a:pt x="640" y="1452"/>
                      <a:pt x="643" y="1450"/>
                    </a:cubicBezTo>
                    <a:lnTo>
                      <a:pt x="643" y="1450"/>
                    </a:lnTo>
                    <a:cubicBezTo>
                      <a:pt x="652" y="1458"/>
                      <a:pt x="669" y="1475"/>
                      <a:pt x="669" y="1475"/>
                    </a:cubicBezTo>
                    <a:cubicBezTo>
                      <a:pt x="669" y="1475"/>
                      <a:pt x="655" y="1448"/>
                      <a:pt x="646" y="1448"/>
                    </a:cubicBezTo>
                    <a:cubicBezTo>
                      <a:pt x="645" y="1448"/>
                      <a:pt x="644" y="1449"/>
                      <a:pt x="643" y="1450"/>
                    </a:cubicBezTo>
                    <a:lnTo>
                      <a:pt x="643" y="1450"/>
                    </a:lnTo>
                    <a:cubicBezTo>
                      <a:pt x="640" y="1447"/>
                      <a:pt x="638" y="1445"/>
                      <a:pt x="638" y="1445"/>
                    </a:cubicBezTo>
                    <a:cubicBezTo>
                      <a:pt x="638" y="1384"/>
                      <a:pt x="608" y="1323"/>
                      <a:pt x="608" y="1293"/>
                    </a:cubicBezTo>
                    <a:cubicBezTo>
                      <a:pt x="578" y="1263"/>
                      <a:pt x="578" y="1232"/>
                      <a:pt x="578" y="1202"/>
                    </a:cubicBezTo>
                    <a:cubicBezTo>
                      <a:pt x="571" y="1188"/>
                      <a:pt x="567" y="1175"/>
                      <a:pt x="565" y="1161"/>
                    </a:cubicBezTo>
                    <a:lnTo>
                      <a:pt x="565" y="1161"/>
                    </a:lnTo>
                    <a:cubicBezTo>
                      <a:pt x="567" y="1169"/>
                      <a:pt x="571" y="1181"/>
                      <a:pt x="578" y="1202"/>
                    </a:cubicBezTo>
                    <a:cubicBezTo>
                      <a:pt x="578" y="1184"/>
                      <a:pt x="567" y="1155"/>
                      <a:pt x="564" y="1154"/>
                    </a:cubicBezTo>
                    <a:lnTo>
                      <a:pt x="564" y="1154"/>
                    </a:lnTo>
                    <a:cubicBezTo>
                      <a:pt x="561" y="1111"/>
                      <a:pt x="578" y="1072"/>
                      <a:pt x="578" y="1050"/>
                    </a:cubicBezTo>
                    <a:cubicBezTo>
                      <a:pt x="547" y="959"/>
                      <a:pt x="578" y="867"/>
                      <a:pt x="578" y="776"/>
                    </a:cubicBezTo>
                    <a:cubicBezTo>
                      <a:pt x="578" y="746"/>
                      <a:pt x="578" y="746"/>
                      <a:pt x="578" y="715"/>
                    </a:cubicBezTo>
                    <a:lnTo>
                      <a:pt x="608" y="594"/>
                    </a:lnTo>
                    <a:cubicBezTo>
                      <a:pt x="638" y="533"/>
                      <a:pt x="638" y="442"/>
                      <a:pt x="669" y="351"/>
                    </a:cubicBezTo>
                    <a:cubicBezTo>
                      <a:pt x="730" y="199"/>
                      <a:pt x="608" y="47"/>
                      <a:pt x="486" y="16"/>
                    </a:cubicBezTo>
                    <a:cubicBezTo>
                      <a:pt x="453" y="5"/>
                      <a:pt x="421" y="0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2" name="Google Shape;862;p44"/>
            <p:cNvGrpSpPr/>
            <p:nvPr/>
          </p:nvGrpSpPr>
          <p:grpSpPr>
            <a:xfrm>
              <a:off x="803061" y="1891483"/>
              <a:ext cx="861175" cy="573309"/>
              <a:chOff x="4390456" y="1891693"/>
              <a:chExt cx="64936" cy="43243"/>
            </a:xfrm>
          </p:grpSpPr>
          <p:sp>
            <p:nvSpPr>
              <p:cNvPr id="863" name="Google Shape;863;p44"/>
              <p:cNvSpPr/>
              <p:nvPr/>
            </p:nvSpPr>
            <p:spPr>
              <a:xfrm>
                <a:off x="4390456" y="1891693"/>
                <a:ext cx="9725" cy="1814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90" extrusionOk="0">
                    <a:moveTo>
                      <a:pt x="431" y="1"/>
                    </a:moveTo>
                    <a:cubicBezTo>
                      <a:pt x="429" y="1"/>
                      <a:pt x="428" y="1"/>
                      <a:pt x="427" y="1"/>
                    </a:cubicBezTo>
                    <a:lnTo>
                      <a:pt x="423" y="1"/>
                    </a:lnTo>
                    <a:cubicBezTo>
                      <a:pt x="356" y="9"/>
                      <a:pt x="289" y="30"/>
                      <a:pt x="230" y="68"/>
                    </a:cubicBezTo>
                    <a:cubicBezTo>
                      <a:pt x="105" y="151"/>
                      <a:pt x="26" y="289"/>
                      <a:pt x="13" y="439"/>
                    </a:cubicBezTo>
                    <a:cubicBezTo>
                      <a:pt x="1" y="581"/>
                      <a:pt x="17" y="727"/>
                      <a:pt x="63" y="865"/>
                    </a:cubicBezTo>
                    <a:cubicBezTo>
                      <a:pt x="70" y="882"/>
                      <a:pt x="85" y="889"/>
                      <a:pt x="99" y="889"/>
                    </a:cubicBezTo>
                    <a:cubicBezTo>
                      <a:pt x="121" y="889"/>
                      <a:pt x="144" y="872"/>
                      <a:pt x="139" y="844"/>
                    </a:cubicBezTo>
                    <a:cubicBezTo>
                      <a:pt x="88" y="661"/>
                      <a:pt x="47" y="439"/>
                      <a:pt x="147" y="264"/>
                    </a:cubicBezTo>
                    <a:cubicBezTo>
                      <a:pt x="197" y="180"/>
                      <a:pt x="276" y="118"/>
                      <a:pt x="373" y="88"/>
                    </a:cubicBezTo>
                    <a:cubicBezTo>
                      <a:pt x="385" y="84"/>
                      <a:pt x="402" y="84"/>
                      <a:pt x="418" y="80"/>
                    </a:cubicBezTo>
                    <a:lnTo>
                      <a:pt x="427" y="80"/>
                    </a:lnTo>
                    <a:cubicBezTo>
                      <a:pt x="476" y="76"/>
                      <a:pt x="477" y="1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4"/>
              <p:cNvSpPr/>
              <p:nvPr/>
            </p:nvSpPr>
            <p:spPr>
              <a:xfrm>
                <a:off x="4438634" y="1929044"/>
                <a:ext cx="16759" cy="5892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89" extrusionOk="0">
                    <a:moveTo>
                      <a:pt x="59" y="0"/>
                    </a:moveTo>
                    <a:cubicBezTo>
                      <a:pt x="28" y="0"/>
                      <a:pt x="1" y="40"/>
                      <a:pt x="27" y="69"/>
                    </a:cubicBezTo>
                    <a:lnTo>
                      <a:pt x="31" y="69"/>
                    </a:lnTo>
                    <a:cubicBezTo>
                      <a:pt x="102" y="140"/>
                      <a:pt x="186" y="203"/>
                      <a:pt x="282" y="240"/>
                    </a:cubicBezTo>
                    <a:cubicBezTo>
                      <a:pt x="344" y="272"/>
                      <a:pt x="413" y="289"/>
                      <a:pt x="482" y="289"/>
                    </a:cubicBezTo>
                    <a:cubicBezTo>
                      <a:pt x="496" y="289"/>
                      <a:pt x="510" y="288"/>
                      <a:pt x="524" y="286"/>
                    </a:cubicBezTo>
                    <a:cubicBezTo>
                      <a:pt x="624" y="278"/>
                      <a:pt x="716" y="236"/>
                      <a:pt x="791" y="165"/>
                    </a:cubicBezTo>
                    <a:cubicBezTo>
                      <a:pt x="821" y="142"/>
                      <a:pt x="791" y="101"/>
                      <a:pt x="758" y="101"/>
                    </a:cubicBezTo>
                    <a:cubicBezTo>
                      <a:pt x="750" y="101"/>
                      <a:pt x="741" y="104"/>
                      <a:pt x="733" y="111"/>
                    </a:cubicBezTo>
                    <a:cubicBezTo>
                      <a:pt x="670" y="174"/>
                      <a:pt x="587" y="207"/>
                      <a:pt x="499" y="211"/>
                    </a:cubicBezTo>
                    <a:cubicBezTo>
                      <a:pt x="428" y="211"/>
                      <a:pt x="357" y="195"/>
                      <a:pt x="294" y="161"/>
                    </a:cubicBezTo>
                    <a:cubicBezTo>
                      <a:pt x="215" y="124"/>
                      <a:pt x="144" y="73"/>
                      <a:pt x="85" y="11"/>
                    </a:cubicBezTo>
                    <a:cubicBezTo>
                      <a:pt x="77" y="3"/>
                      <a:pt x="68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65" name="Google Shape;865;p44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6666" y="4538775"/>
            <a:ext cx="392872" cy="3928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" name="Picture 24" descr="https://thumbs.dreamstime.com/z/funny-rabbit-flying-carrots-vector-start-up-47243423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6"/>
          <a:stretch/>
        </p:blipFill>
        <p:spPr bwMode="auto">
          <a:xfrm>
            <a:off x="2133599" y="797831"/>
            <a:ext cx="5008179" cy="31659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715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4"/>
          <p:cNvSpPr txBox="1">
            <a:spLocks noGrp="1"/>
          </p:cNvSpPr>
          <p:nvPr>
            <p:ph type="title" idx="2"/>
          </p:nvPr>
        </p:nvSpPr>
        <p:spPr>
          <a:xfrm>
            <a:off x="1488865" y="2755937"/>
            <a:ext cx="6246300" cy="21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It was impossible for a rabbit to fly.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 </a:t>
            </a:r>
            <a:br>
              <a:rPr lang="en-US" sz="3600" dirty="0"/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  <a:endParaRPr sz="3600" b="1" dirty="0"/>
          </a:p>
        </p:txBody>
      </p:sp>
      <p:sp>
        <p:nvSpPr>
          <p:cNvPr id="846" name="Google Shape;846;p44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4">
            <a:hlinkClick r:id="rId4" action="ppaction://hlinksldjump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44"/>
          <p:cNvGrpSpPr/>
          <p:nvPr/>
        </p:nvGrpSpPr>
        <p:grpSpPr>
          <a:xfrm>
            <a:off x="7475654" y="3015874"/>
            <a:ext cx="1288211" cy="947929"/>
            <a:chOff x="6791327" y="2699564"/>
            <a:chExt cx="649038" cy="477594"/>
          </a:xfrm>
        </p:grpSpPr>
        <p:sp>
          <p:nvSpPr>
            <p:cNvPr id="849" name="Google Shape;849;p44"/>
            <p:cNvSpPr/>
            <p:nvPr/>
          </p:nvSpPr>
          <p:spPr>
            <a:xfrm>
              <a:off x="6888667" y="2749584"/>
              <a:ext cx="357960" cy="208433"/>
            </a:xfrm>
            <a:custGeom>
              <a:avLst/>
              <a:gdLst/>
              <a:ahLst/>
              <a:cxnLst/>
              <a:rect l="l" t="t" r="r" b="b"/>
              <a:pathLst>
                <a:path w="11400" h="6638" extrusionOk="0">
                  <a:moveTo>
                    <a:pt x="1959" y="0"/>
                  </a:moveTo>
                  <a:cubicBezTo>
                    <a:pt x="1345" y="0"/>
                    <a:pt x="693" y="42"/>
                    <a:pt x="1" y="133"/>
                  </a:cubicBezTo>
                  <a:cubicBezTo>
                    <a:pt x="244" y="619"/>
                    <a:pt x="578" y="1227"/>
                    <a:pt x="1065" y="1835"/>
                  </a:cubicBezTo>
                  <a:cubicBezTo>
                    <a:pt x="2676" y="1987"/>
                    <a:pt x="5776" y="2777"/>
                    <a:pt x="8299" y="6181"/>
                  </a:cubicBezTo>
                  <a:cubicBezTo>
                    <a:pt x="9211" y="6394"/>
                    <a:pt x="10214" y="6546"/>
                    <a:pt x="11308" y="6637"/>
                  </a:cubicBezTo>
                  <a:cubicBezTo>
                    <a:pt x="11369" y="6516"/>
                    <a:pt x="11399" y="6455"/>
                    <a:pt x="11399" y="6455"/>
                  </a:cubicBezTo>
                  <a:cubicBezTo>
                    <a:pt x="11399" y="6455"/>
                    <a:pt x="9577" y="0"/>
                    <a:pt x="1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6791327" y="2753729"/>
              <a:ext cx="452411" cy="416176"/>
            </a:xfrm>
            <a:custGeom>
              <a:avLst/>
              <a:gdLst/>
              <a:ahLst/>
              <a:cxnLst/>
              <a:rect l="l" t="t" r="r" b="b"/>
              <a:pathLst>
                <a:path w="14408" h="13254" extrusionOk="0">
                  <a:moveTo>
                    <a:pt x="2949" y="1"/>
                  </a:moveTo>
                  <a:cubicBezTo>
                    <a:pt x="1247" y="4469"/>
                    <a:pt x="0" y="7782"/>
                    <a:pt x="0" y="7782"/>
                  </a:cubicBezTo>
                  <a:cubicBezTo>
                    <a:pt x="0" y="7782"/>
                    <a:pt x="1611" y="13132"/>
                    <a:pt x="9241" y="13253"/>
                  </a:cubicBezTo>
                  <a:cubicBezTo>
                    <a:pt x="11733" y="10822"/>
                    <a:pt x="13952" y="7265"/>
                    <a:pt x="14408" y="6475"/>
                  </a:cubicBezTo>
                  <a:cubicBezTo>
                    <a:pt x="7022" y="5958"/>
                    <a:pt x="4104" y="2068"/>
                    <a:pt x="3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6922076" y="2807172"/>
              <a:ext cx="69708" cy="46817"/>
            </a:xfrm>
            <a:custGeom>
              <a:avLst/>
              <a:gdLst/>
              <a:ahLst/>
              <a:cxnLst/>
              <a:rect l="l" t="t" r="r" b="b"/>
              <a:pathLst>
                <a:path w="2220" h="1491" extrusionOk="0">
                  <a:moveTo>
                    <a:pt x="1" y="1"/>
                  </a:moveTo>
                  <a:lnTo>
                    <a:pt x="1" y="1"/>
                  </a:lnTo>
                  <a:cubicBezTo>
                    <a:pt x="396" y="487"/>
                    <a:pt x="852" y="974"/>
                    <a:pt x="1399" y="1490"/>
                  </a:cubicBezTo>
                  <a:cubicBezTo>
                    <a:pt x="1460" y="1338"/>
                    <a:pt x="1551" y="1186"/>
                    <a:pt x="1642" y="1065"/>
                  </a:cubicBezTo>
                  <a:cubicBezTo>
                    <a:pt x="1794" y="852"/>
                    <a:pt x="1976" y="670"/>
                    <a:pt x="2219" y="518"/>
                  </a:cubicBezTo>
                  <a:cubicBezTo>
                    <a:pt x="1338" y="214"/>
                    <a:pt x="578" y="62"/>
                    <a:pt x="1" y="1"/>
                  </a:cubicBezTo>
                  <a:close/>
                </a:path>
              </a:pathLst>
            </a:custGeom>
            <a:solidFill>
              <a:srgbClr val="FFE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6965973" y="2823406"/>
              <a:ext cx="183282" cy="120293"/>
            </a:xfrm>
            <a:custGeom>
              <a:avLst/>
              <a:gdLst/>
              <a:ahLst/>
              <a:cxnLst/>
              <a:rect l="l" t="t" r="r" b="b"/>
              <a:pathLst>
                <a:path w="5837" h="3831" extrusionOk="0">
                  <a:moveTo>
                    <a:pt x="821" y="1"/>
                  </a:moveTo>
                  <a:cubicBezTo>
                    <a:pt x="578" y="153"/>
                    <a:pt x="396" y="335"/>
                    <a:pt x="244" y="548"/>
                  </a:cubicBezTo>
                  <a:cubicBezTo>
                    <a:pt x="153" y="669"/>
                    <a:pt x="62" y="821"/>
                    <a:pt x="1" y="973"/>
                  </a:cubicBezTo>
                  <a:cubicBezTo>
                    <a:pt x="1308" y="2128"/>
                    <a:pt x="3192" y="3223"/>
                    <a:pt x="5837" y="3830"/>
                  </a:cubicBezTo>
                  <a:cubicBezTo>
                    <a:pt x="4195" y="1642"/>
                    <a:pt x="2341" y="548"/>
                    <a:pt x="821" y="1"/>
                  </a:cubicBezTo>
                  <a:close/>
                </a:path>
              </a:pathLst>
            </a:custGeom>
            <a:solidFill>
              <a:srgbClr val="FFC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7072890" y="2699564"/>
              <a:ext cx="367474" cy="230759"/>
            </a:xfrm>
            <a:custGeom>
              <a:avLst/>
              <a:gdLst/>
              <a:ahLst/>
              <a:cxnLst/>
              <a:rect l="l" t="t" r="r" b="b"/>
              <a:pathLst>
                <a:path w="11703" h="7349" extrusionOk="0">
                  <a:moveTo>
                    <a:pt x="10705" y="1"/>
                  </a:moveTo>
                  <a:cubicBezTo>
                    <a:pt x="9551" y="1"/>
                    <a:pt x="0" y="7015"/>
                    <a:pt x="0" y="7015"/>
                  </a:cubicBezTo>
                  <a:lnTo>
                    <a:pt x="851" y="7349"/>
                  </a:lnTo>
                  <a:cubicBezTo>
                    <a:pt x="851" y="7349"/>
                    <a:pt x="11702" y="723"/>
                    <a:pt x="10791" y="24"/>
                  </a:cubicBezTo>
                  <a:cubicBezTo>
                    <a:pt x="10771" y="8"/>
                    <a:pt x="10743" y="1"/>
                    <a:pt x="10705" y="1"/>
                  </a:cubicBezTo>
                  <a:close/>
                </a:path>
              </a:pathLst>
            </a:custGeom>
            <a:solidFill>
              <a:srgbClr val="3039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7114872" y="3030175"/>
              <a:ext cx="166420" cy="146983"/>
            </a:xfrm>
            <a:custGeom>
              <a:avLst/>
              <a:gdLst/>
              <a:ahLst/>
              <a:cxnLst/>
              <a:rect l="l" t="t" r="r" b="b"/>
              <a:pathLst>
                <a:path w="5300" h="4681" extrusionOk="0">
                  <a:moveTo>
                    <a:pt x="2847" y="0"/>
                  </a:moveTo>
                  <a:cubicBezTo>
                    <a:pt x="2686" y="0"/>
                    <a:pt x="2584" y="11"/>
                    <a:pt x="2584" y="11"/>
                  </a:cubicBezTo>
                  <a:cubicBezTo>
                    <a:pt x="2584" y="11"/>
                    <a:pt x="2311" y="376"/>
                    <a:pt x="1885" y="893"/>
                  </a:cubicBezTo>
                  <a:cubicBezTo>
                    <a:pt x="2493" y="1075"/>
                    <a:pt x="3648" y="1531"/>
                    <a:pt x="3526" y="2474"/>
                  </a:cubicBezTo>
                  <a:cubicBezTo>
                    <a:pt x="3440" y="2991"/>
                    <a:pt x="2932" y="3243"/>
                    <a:pt x="2360" y="3243"/>
                  </a:cubicBezTo>
                  <a:cubicBezTo>
                    <a:pt x="1722" y="3243"/>
                    <a:pt x="1004" y="2930"/>
                    <a:pt x="700" y="2322"/>
                  </a:cubicBezTo>
                  <a:cubicBezTo>
                    <a:pt x="456" y="2595"/>
                    <a:pt x="244" y="2869"/>
                    <a:pt x="1" y="3142"/>
                  </a:cubicBezTo>
                  <a:cubicBezTo>
                    <a:pt x="820" y="4206"/>
                    <a:pt x="1759" y="4680"/>
                    <a:pt x="2600" y="4680"/>
                  </a:cubicBezTo>
                  <a:cubicBezTo>
                    <a:pt x="3755" y="4680"/>
                    <a:pt x="4726" y="3786"/>
                    <a:pt x="4955" y="2291"/>
                  </a:cubicBezTo>
                  <a:cubicBezTo>
                    <a:pt x="5300" y="200"/>
                    <a:pt x="3533" y="0"/>
                    <a:pt x="2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4"/>
          <p:cNvGrpSpPr/>
          <p:nvPr/>
        </p:nvGrpSpPr>
        <p:grpSpPr>
          <a:xfrm>
            <a:off x="720891" y="1802029"/>
            <a:ext cx="1066529" cy="983702"/>
            <a:chOff x="720891" y="1802029"/>
            <a:chExt cx="1066529" cy="983702"/>
          </a:xfrm>
        </p:grpSpPr>
        <p:grpSp>
          <p:nvGrpSpPr>
            <p:cNvPr id="856" name="Google Shape;856;p44"/>
            <p:cNvGrpSpPr/>
            <p:nvPr/>
          </p:nvGrpSpPr>
          <p:grpSpPr>
            <a:xfrm>
              <a:off x="720891" y="1802029"/>
              <a:ext cx="1066529" cy="983702"/>
              <a:chOff x="8402592" y="1844286"/>
              <a:chExt cx="537348" cy="495618"/>
            </a:xfrm>
          </p:grpSpPr>
          <p:sp>
            <p:nvSpPr>
              <p:cNvPr id="857" name="Google Shape;857;p44"/>
              <p:cNvSpPr/>
              <p:nvPr/>
            </p:nvSpPr>
            <p:spPr>
              <a:xfrm>
                <a:off x="8717314" y="2123871"/>
                <a:ext cx="186390" cy="65846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097" extrusionOk="0">
                    <a:moveTo>
                      <a:pt x="412" y="1"/>
                    </a:moveTo>
                    <a:cubicBezTo>
                      <a:pt x="200" y="1"/>
                      <a:pt x="0" y="289"/>
                      <a:pt x="190" y="502"/>
                    </a:cubicBezTo>
                    <a:cubicBezTo>
                      <a:pt x="707" y="1019"/>
                      <a:pt x="1345" y="1475"/>
                      <a:pt x="2014" y="1749"/>
                    </a:cubicBezTo>
                    <a:cubicBezTo>
                      <a:pt x="2479" y="1955"/>
                      <a:pt x="2989" y="2096"/>
                      <a:pt x="3505" y="2096"/>
                    </a:cubicBezTo>
                    <a:cubicBezTo>
                      <a:pt x="3595" y="2096"/>
                      <a:pt x="3686" y="2092"/>
                      <a:pt x="3777" y="2083"/>
                    </a:cubicBezTo>
                    <a:cubicBezTo>
                      <a:pt x="4506" y="2022"/>
                      <a:pt x="5175" y="1688"/>
                      <a:pt x="5722" y="1201"/>
                    </a:cubicBezTo>
                    <a:cubicBezTo>
                      <a:pt x="5935" y="1012"/>
                      <a:pt x="5724" y="730"/>
                      <a:pt x="5491" y="730"/>
                    </a:cubicBezTo>
                    <a:cubicBezTo>
                      <a:pt x="5425" y="730"/>
                      <a:pt x="5357" y="753"/>
                      <a:pt x="5297" y="806"/>
                    </a:cubicBezTo>
                    <a:cubicBezTo>
                      <a:pt x="4841" y="1232"/>
                      <a:pt x="4233" y="1505"/>
                      <a:pt x="3594" y="1536"/>
                    </a:cubicBezTo>
                    <a:cubicBezTo>
                      <a:pt x="3078" y="1536"/>
                      <a:pt x="2561" y="1384"/>
                      <a:pt x="2105" y="1171"/>
                    </a:cubicBezTo>
                    <a:cubicBezTo>
                      <a:pt x="1558" y="897"/>
                      <a:pt x="1011" y="533"/>
                      <a:pt x="585" y="77"/>
                    </a:cubicBezTo>
                    <a:cubicBezTo>
                      <a:pt x="532" y="23"/>
                      <a:pt x="471" y="1"/>
                      <a:pt x="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4"/>
              <p:cNvSpPr/>
              <p:nvPr/>
            </p:nvSpPr>
            <p:spPr>
              <a:xfrm>
                <a:off x="8426456" y="2084276"/>
                <a:ext cx="285395" cy="255627"/>
              </a:xfrm>
              <a:custGeom>
                <a:avLst/>
                <a:gdLst/>
                <a:ahLst/>
                <a:cxnLst/>
                <a:rect l="l" t="t" r="r" b="b"/>
                <a:pathLst>
                  <a:path w="9089" h="8141" extrusionOk="0">
                    <a:moveTo>
                      <a:pt x="2310" y="0"/>
                    </a:moveTo>
                    <a:lnTo>
                      <a:pt x="0" y="3617"/>
                    </a:lnTo>
                    <a:cubicBezTo>
                      <a:pt x="0" y="3617"/>
                      <a:pt x="350" y="8141"/>
                      <a:pt x="5941" y="8141"/>
                    </a:cubicBezTo>
                    <a:cubicBezTo>
                      <a:pt x="6290" y="8141"/>
                      <a:pt x="6660" y="8123"/>
                      <a:pt x="7052" y="8086"/>
                    </a:cubicBezTo>
                    <a:cubicBezTo>
                      <a:pt x="7781" y="6809"/>
                      <a:pt x="9088" y="4590"/>
                      <a:pt x="9088" y="4590"/>
                    </a:cubicBezTo>
                    <a:lnTo>
                      <a:pt x="2310" y="0"/>
                    </a:ln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4"/>
              <p:cNvSpPr/>
              <p:nvPr/>
            </p:nvSpPr>
            <p:spPr>
              <a:xfrm>
                <a:off x="8480841" y="2048951"/>
                <a:ext cx="340753" cy="210003"/>
              </a:xfrm>
              <a:custGeom>
                <a:avLst/>
                <a:gdLst/>
                <a:ahLst/>
                <a:cxnLst/>
                <a:rect l="l" t="t" r="r" b="b"/>
                <a:pathLst>
                  <a:path w="10852" h="6688" extrusionOk="0">
                    <a:moveTo>
                      <a:pt x="5320" y="1"/>
                    </a:moveTo>
                    <a:lnTo>
                      <a:pt x="578" y="457"/>
                    </a:lnTo>
                    <a:lnTo>
                      <a:pt x="1" y="2007"/>
                    </a:lnTo>
                    <a:lnTo>
                      <a:pt x="6779" y="6688"/>
                    </a:lnTo>
                    <a:lnTo>
                      <a:pt x="7356" y="5715"/>
                    </a:lnTo>
                    <a:lnTo>
                      <a:pt x="10852" y="4864"/>
                    </a:lnTo>
                    <a:lnTo>
                      <a:pt x="5320" y="1"/>
                    </a:lnTo>
                    <a:close/>
                  </a:path>
                </a:pathLst>
              </a:custGeom>
              <a:solidFill>
                <a:srgbClr val="CBD0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4"/>
              <p:cNvSpPr/>
              <p:nvPr/>
            </p:nvSpPr>
            <p:spPr>
              <a:xfrm>
                <a:off x="8402592" y="1844286"/>
                <a:ext cx="537348" cy="363298"/>
              </a:xfrm>
              <a:custGeom>
                <a:avLst/>
                <a:gdLst/>
                <a:ahLst/>
                <a:cxnLst/>
                <a:rect l="l" t="t" r="r" b="b"/>
                <a:pathLst>
                  <a:path w="17113" h="11570" extrusionOk="0">
                    <a:moveTo>
                      <a:pt x="8825" y="0"/>
                    </a:moveTo>
                    <a:cubicBezTo>
                      <a:pt x="8720" y="0"/>
                      <a:pt x="8615" y="5"/>
                      <a:pt x="8511" y="14"/>
                    </a:cubicBezTo>
                    <a:cubicBezTo>
                      <a:pt x="7478" y="105"/>
                      <a:pt x="6535" y="652"/>
                      <a:pt x="5927" y="1473"/>
                    </a:cubicBezTo>
                    <a:cubicBezTo>
                      <a:pt x="5167" y="896"/>
                      <a:pt x="4195" y="561"/>
                      <a:pt x="3222" y="561"/>
                    </a:cubicBezTo>
                    <a:cubicBezTo>
                      <a:pt x="3191" y="560"/>
                      <a:pt x="3160" y="560"/>
                      <a:pt x="3128" y="560"/>
                    </a:cubicBezTo>
                    <a:cubicBezTo>
                      <a:pt x="1972" y="560"/>
                      <a:pt x="777" y="1106"/>
                      <a:pt x="274" y="2142"/>
                    </a:cubicBezTo>
                    <a:cubicBezTo>
                      <a:pt x="31" y="2689"/>
                      <a:pt x="0" y="3327"/>
                      <a:pt x="31" y="3935"/>
                    </a:cubicBezTo>
                    <a:cubicBezTo>
                      <a:pt x="61" y="4421"/>
                      <a:pt x="122" y="4938"/>
                      <a:pt x="335" y="5394"/>
                    </a:cubicBezTo>
                    <a:cubicBezTo>
                      <a:pt x="669" y="6154"/>
                      <a:pt x="1398" y="6671"/>
                      <a:pt x="2189" y="6975"/>
                    </a:cubicBezTo>
                    <a:cubicBezTo>
                      <a:pt x="2979" y="7248"/>
                      <a:pt x="3830" y="7309"/>
                      <a:pt x="4681" y="7309"/>
                    </a:cubicBezTo>
                    <a:cubicBezTo>
                      <a:pt x="4377" y="8099"/>
                      <a:pt x="4833" y="8981"/>
                      <a:pt x="5502" y="9437"/>
                    </a:cubicBezTo>
                    <a:cubicBezTo>
                      <a:pt x="5968" y="9777"/>
                      <a:pt x="6539" y="9940"/>
                      <a:pt x="7113" y="9940"/>
                    </a:cubicBezTo>
                    <a:cubicBezTo>
                      <a:pt x="7922" y="9940"/>
                      <a:pt x="8737" y="9616"/>
                      <a:pt x="9271" y="9011"/>
                    </a:cubicBezTo>
                    <a:cubicBezTo>
                      <a:pt x="9874" y="10575"/>
                      <a:pt x="11568" y="11569"/>
                      <a:pt x="13233" y="11569"/>
                    </a:cubicBezTo>
                    <a:cubicBezTo>
                      <a:pt x="13412" y="11569"/>
                      <a:pt x="13592" y="11558"/>
                      <a:pt x="13769" y="11534"/>
                    </a:cubicBezTo>
                    <a:cubicBezTo>
                      <a:pt x="15228" y="11352"/>
                      <a:pt x="16687" y="10318"/>
                      <a:pt x="16931" y="8859"/>
                    </a:cubicBezTo>
                    <a:cubicBezTo>
                      <a:pt x="17113" y="7735"/>
                      <a:pt x="16505" y="6519"/>
                      <a:pt x="15472" y="5972"/>
                    </a:cubicBezTo>
                    <a:cubicBezTo>
                      <a:pt x="14943" y="5698"/>
                      <a:pt x="14348" y="5610"/>
                      <a:pt x="13740" y="5610"/>
                    </a:cubicBezTo>
                    <a:cubicBezTo>
                      <a:pt x="13335" y="5610"/>
                      <a:pt x="12924" y="5649"/>
                      <a:pt x="12523" y="5698"/>
                    </a:cubicBezTo>
                    <a:cubicBezTo>
                      <a:pt x="12979" y="4695"/>
                      <a:pt x="12797" y="3510"/>
                      <a:pt x="12341" y="2506"/>
                    </a:cubicBezTo>
                    <a:cubicBezTo>
                      <a:pt x="12098" y="1959"/>
                      <a:pt x="11763" y="1443"/>
                      <a:pt x="11338" y="1017"/>
                    </a:cubicBezTo>
                    <a:cubicBezTo>
                      <a:pt x="10682" y="361"/>
                      <a:pt x="9756" y="0"/>
                      <a:pt x="8825" y="0"/>
                    </a:cubicBez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4"/>
              <p:cNvSpPr/>
              <p:nvPr/>
            </p:nvSpPr>
            <p:spPr>
              <a:xfrm>
                <a:off x="8568667" y="2052279"/>
                <a:ext cx="80196" cy="89396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2847" extrusionOk="0">
                    <a:moveTo>
                      <a:pt x="392" y="0"/>
                    </a:moveTo>
                    <a:cubicBezTo>
                      <a:pt x="261" y="0"/>
                      <a:pt x="171" y="99"/>
                      <a:pt x="122" y="199"/>
                    </a:cubicBezTo>
                    <a:cubicBezTo>
                      <a:pt x="30" y="472"/>
                      <a:pt x="0" y="746"/>
                      <a:pt x="0" y="1019"/>
                    </a:cubicBezTo>
                    <a:cubicBezTo>
                      <a:pt x="0" y="1627"/>
                      <a:pt x="304" y="2144"/>
                      <a:pt x="790" y="2448"/>
                    </a:cubicBezTo>
                    <a:cubicBezTo>
                      <a:pt x="1246" y="2722"/>
                      <a:pt x="1763" y="2813"/>
                      <a:pt x="2249" y="2843"/>
                    </a:cubicBezTo>
                    <a:cubicBezTo>
                      <a:pt x="2263" y="2846"/>
                      <a:pt x="2276" y="2847"/>
                      <a:pt x="2289" y="2847"/>
                    </a:cubicBezTo>
                    <a:cubicBezTo>
                      <a:pt x="2427" y="2847"/>
                      <a:pt x="2553" y="2708"/>
                      <a:pt x="2553" y="2570"/>
                    </a:cubicBezTo>
                    <a:cubicBezTo>
                      <a:pt x="2553" y="2418"/>
                      <a:pt x="2401" y="2296"/>
                      <a:pt x="2249" y="2296"/>
                    </a:cubicBezTo>
                    <a:cubicBezTo>
                      <a:pt x="2037" y="2266"/>
                      <a:pt x="1854" y="2235"/>
                      <a:pt x="1611" y="2174"/>
                    </a:cubicBezTo>
                    <a:cubicBezTo>
                      <a:pt x="1520" y="2144"/>
                      <a:pt x="1429" y="2114"/>
                      <a:pt x="1368" y="2083"/>
                    </a:cubicBezTo>
                    <a:lnTo>
                      <a:pt x="1307" y="2083"/>
                    </a:lnTo>
                    <a:cubicBezTo>
                      <a:pt x="1368" y="2083"/>
                      <a:pt x="1307" y="2053"/>
                      <a:pt x="1277" y="2053"/>
                    </a:cubicBezTo>
                    <a:lnTo>
                      <a:pt x="1185" y="1992"/>
                    </a:lnTo>
                    <a:cubicBezTo>
                      <a:pt x="1125" y="1962"/>
                      <a:pt x="1064" y="1931"/>
                      <a:pt x="973" y="1901"/>
                    </a:cubicBezTo>
                    <a:cubicBezTo>
                      <a:pt x="973" y="1883"/>
                      <a:pt x="963" y="1866"/>
                      <a:pt x="966" y="1866"/>
                    </a:cubicBezTo>
                    <a:lnTo>
                      <a:pt x="966" y="1866"/>
                    </a:lnTo>
                    <a:cubicBezTo>
                      <a:pt x="968" y="1866"/>
                      <a:pt x="977" y="1875"/>
                      <a:pt x="1003" y="1901"/>
                    </a:cubicBezTo>
                    <a:cubicBezTo>
                      <a:pt x="973" y="1870"/>
                      <a:pt x="973" y="1870"/>
                      <a:pt x="942" y="1840"/>
                    </a:cubicBezTo>
                    <a:cubicBezTo>
                      <a:pt x="912" y="1840"/>
                      <a:pt x="882" y="1810"/>
                      <a:pt x="882" y="1779"/>
                    </a:cubicBezTo>
                    <a:cubicBezTo>
                      <a:pt x="851" y="1749"/>
                      <a:pt x="821" y="1749"/>
                      <a:pt x="821" y="1718"/>
                    </a:cubicBezTo>
                    <a:cubicBezTo>
                      <a:pt x="807" y="1718"/>
                      <a:pt x="800" y="1712"/>
                      <a:pt x="795" y="1706"/>
                    </a:cubicBezTo>
                    <a:lnTo>
                      <a:pt x="795" y="1706"/>
                    </a:lnTo>
                    <a:cubicBezTo>
                      <a:pt x="796" y="1706"/>
                      <a:pt x="796" y="1706"/>
                      <a:pt x="796" y="1706"/>
                    </a:cubicBezTo>
                    <a:cubicBezTo>
                      <a:pt x="798" y="1706"/>
                      <a:pt x="797" y="1701"/>
                      <a:pt x="790" y="1688"/>
                    </a:cubicBezTo>
                    <a:lnTo>
                      <a:pt x="790" y="1688"/>
                    </a:lnTo>
                    <a:cubicBezTo>
                      <a:pt x="790" y="1688"/>
                      <a:pt x="790" y="1688"/>
                      <a:pt x="790" y="1688"/>
                    </a:cubicBezTo>
                    <a:cubicBezTo>
                      <a:pt x="760" y="1627"/>
                      <a:pt x="730" y="1597"/>
                      <a:pt x="699" y="1536"/>
                    </a:cubicBezTo>
                    <a:cubicBezTo>
                      <a:pt x="669" y="1506"/>
                      <a:pt x="669" y="1475"/>
                      <a:pt x="638" y="1475"/>
                    </a:cubicBezTo>
                    <a:cubicBezTo>
                      <a:pt x="638" y="1460"/>
                      <a:pt x="640" y="1452"/>
                      <a:pt x="643" y="1450"/>
                    </a:cubicBezTo>
                    <a:lnTo>
                      <a:pt x="643" y="1450"/>
                    </a:lnTo>
                    <a:cubicBezTo>
                      <a:pt x="652" y="1458"/>
                      <a:pt x="669" y="1475"/>
                      <a:pt x="669" y="1475"/>
                    </a:cubicBezTo>
                    <a:cubicBezTo>
                      <a:pt x="669" y="1475"/>
                      <a:pt x="655" y="1448"/>
                      <a:pt x="646" y="1448"/>
                    </a:cubicBezTo>
                    <a:cubicBezTo>
                      <a:pt x="645" y="1448"/>
                      <a:pt x="644" y="1449"/>
                      <a:pt x="643" y="1450"/>
                    </a:cubicBezTo>
                    <a:lnTo>
                      <a:pt x="643" y="1450"/>
                    </a:lnTo>
                    <a:cubicBezTo>
                      <a:pt x="640" y="1447"/>
                      <a:pt x="638" y="1445"/>
                      <a:pt x="638" y="1445"/>
                    </a:cubicBezTo>
                    <a:cubicBezTo>
                      <a:pt x="638" y="1384"/>
                      <a:pt x="608" y="1323"/>
                      <a:pt x="608" y="1293"/>
                    </a:cubicBezTo>
                    <a:cubicBezTo>
                      <a:pt x="578" y="1263"/>
                      <a:pt x="578" y="1232"/>
                      <a:pt x="578" y="1202"/>
                    </a:cubicBezTo>
                    <a:cubicBezTo>
                      <a:pt x="571" y="1188"/>
                      <a:pt x="567" y="1175"/>
                      <a:pt x="565" y="1161"/>
                    </a:cubicBezTo>
                    <a:lnTo>
                      <a:pt x="565" y="1161"/>
                    </a:lnTo>
                    <a:cubicBezTo>
                      <a:pt x="567" y="1169"/>
                      <a:pt x="571" y="1181"/>
                      <a:pt x="578" y="1202"/>
                    </a:cubicBezTo>
                    <a:cubicBezTo>
                      <a:pt x="578" y="1184"/>
                      <a:pt x="567" y="1155"/>
                      <a:pt x="564" y="1154"/>
                    </a:cubicBezTo>
                    <a:lnTo>
                      <a:pt x="564" y="1154"/>
                    </a:lnTo>
                    <a:cubicBezTo>
                      <a:pt x="561" y="1111"/>
                      <a:pt x="578" y="1072"/>
                      <a:pt x="578" y="1050"/>
                    </a:cubicBezTo>
                    <a:cubicBezTo>
                      <a:pt x="547" y="959"/>
                      <a:pt x="578" y="867"/>
                      <a:pt x="578" y="776"/>
                    </a:cubicBezTo>
                    <a:cubicBezTo>
                      <a:pt x="578" y="746"/>
                      <a:pt x="578" y="746"/>
                      <a:pt x="578" y="715"/>
                    </a:cubicBezTo>
                    <a:lnTo>
                      <a:pt x="608" y="594"/>
                    </a:lnTo>
                    <a:cubicBezTo>
                      <a:pt x="638" y="533"/>
                      <a:pt x="638" y="442"/>
                      <a:pt x="669" y="351"/>
                    </a:cubicBezTo>
                    <a:cubicBezTo>
                      <a:pt x="730" y="199"/>
                      <a:pt x="608" y="47"/>
                      <a:pt x="486" y="16"/>
                    </a:cubicBezTo>
                    <a:cubicBezTo>
                      <a:pt x="453" y="5"/>
                      <a:pt x="421" y="0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2" name="Google Shape;862;p44"/>
            <p:cNvGrpSpPr/>
            <p:nvPr/>
          </p:nvGrpSpPr>
          <p:grpSpPr>
            <a:xfrm>
              <a:off x="803061" y="1891483"/>
              <a:ext cx="861175" cy="573309"/>
              <a:chOff x="4390456" y="1891693"/>
              <a:chExt cx="64936" cy="43243"/>
            </a:xfrm>
          </p:grpSpPr>
          <p:sp>
            <p:nvSpPr>
              <p:cNvPr id="863" name="Google Shape;863;p44"/>
              <p:cNvSpPr/>
              <p:nvPr/>
            </p:nvSpPr>
            <p:spPr>
              <a:xfrm>
                <a:off x="4390456" y="1891693"/>
                <a:ext cx="9725" cy="1814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90" extrusionOk="0">
                    <a:moveTo>
                      <a:pt x="431" y="1"/>
                    </a:moveTo>
                    <a:cubicBezTo>
                      <a:pt x="429" y="1"/>
                      <a:pt x="428" y="1"/>
                      <a:pt x="427" y="1"/>
                    </a:cubicBezTo>
                    <a:lnTo>
                      <a:pt x="423" y="1"/>
                    </a:lnTo>
                    <a:cubicBezTo>
                      <a:pt x="356" y="9"/>
                      <a:pt x="289" y="30"/>
                      <a:pt x="230" y="68"/>
                    </a:cubicBezTo>
                    <a:cubicBezTo>
                      <a:pt x="105" y="151"/>
                      <a:pt x="26" y="289"/>
                      <a:pt x="13" y="439"/>
                    </a:cubicBezTo>
                    <a:cubicBezTo>
                      <a:pt x="1" y="581"/>
                      <a:pt x="17" y="727"/>
                      <a:pt x="63" y="865"/>
                    </a:cubicBezTo>
                    <a:cubicBezTo>
                      <a:pt x="70" y="882"/>
                      <a:pt x="85" y="889"/>
                      <a:pt x="99" y="889"/>
                    </a:cubicBezTo>
                    <a:cubicBezTo>
                      <a:pt x="121" y="889"/>
                      <a:pt x="144" y="872"/>
                      <a:pt x="139" y="844"/>
                    </a:cubicBezTo>
                    <a:cubicBezTo>
                      <a:pt x="88" y="661"/>
                      <a:pt x="47" y="439"/>
                      <a:pt x="147" y="264"/>
                    </a:cubicBezTo>
                    <a:cubicBezTo>
                      <a:pt x="197" y="180"/>
                      <a:pt x="276" y="118"/>
                      <a:pt x="373" y="88"/>
                    </a:cubicBezTo>
                    <a:cubicBezTo>
                      <a:pt x="385" y="84"/>
                      <a:pt x="402" y="84"/>
                      <a:pt x="418" y="80"/>
                    </a:cubicBezTo>
                    <a:lnTo>
                      <a:pt x="427" y="80"/>
                    </a:lnTo>
                    <a:cubicBezTo>
                      <a:pt x="476" y="76"/>
                      <a:pt x="477" y="1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4"/>
              <p:cNvSpPr/>
              <p:nvPr/>
            </p:nvSpPr>
            <p:spPr>
              <a:xfrm>
                <a:off x="4438634" y="1929044"/>
                <a:ext cx="16759" cy="5892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89" extrusionOk="0">
                    <a:moveTo>
                      <a:pt x="59" y="0"/>
                    </a:moveTo>
                    <a:cubicBezTo>
                      <a:pt x="28" y="0"/>
                      <a:pt x="1" y="40"/>
                      <a:pt x="27" y="69"/>
                    </a:cubicBezTo>
                    <a:lnTo>
                      <a:pt x="31" y="69"/>
                    </a:lnTo>
                    <a:cubicBezTo>
                      <a:pt x="102" y="140"/>
                      <a:pt x="186" y="203"/>
                      <a:pt x="282" y="240"/>
                    </a:cubicBezTo>
                    <a:cubicBezTo>
                      <a:pt x="344" y="272"/>
                      <a:pt x="413" y="289"/>
                      <a:pt x="482" y="289"/>
                    </a:cubicBezTo>
                    <a:cubicBezTo>
                      <a:pt x="496" y="289"/>
                      <a:pt x="510" y="288"/>
                      <a:pt x="524" y="286"/>
                    </a:cubicBezTo>
                    <a:cubicBezTo>
                      <a:pt x="624" y="278"/>
                      <a:pt x="716" y="236"/>
                      <a:pt x="791" y="165"/>
                    </a:cubicBezTo>
                    <a:cubicBezTo>
                      <a:pt x="821" y="142"/>
                      <a:pt x="791" y="101"/>
                      <a:pt x="758" y="101"/>
                    </a:cubicBezTo>
                    <a:cubicBezTo>
                      <a:pt x="750" y="101"/>
                      <a:pt x="741" y="104"/>
                      <a:pt x="733" y="111"/>
                    </a:cubicBezTo>
                    <a:cubicBezTo>
                      <a:pt x="670" y="174"/>
                      <a:pt x="587" y="207"/>
                      <a:pt x="499" y="211"/>
                    </a:cubicBezTo>
                    <a:cubicBezTo>
                      <a:pt x="428" y="211"/>
                      <a:pt x="357" y="195"/>
                      <a:pt x="294" y="161"/>
                    </a:cubicBezTo>
                    <a:cubicBezTo>
                      <a:pt x="215" y="124"/>
                      <a:pt x="144" y="73"/>
                      <a:pt x="85" y="11"/>
                    </a:cubicBezTo>
                    <a:cubicBezTo>
                      <a:pt x="77" y="3"/>
                      <a:pt x="68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65" name="Google Shape;865;p44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6666" y="4538775"/>
            <a:ext cx="392872" cy="3928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4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4">
            <a:hlinkClick r:id="rId4" action="ppaction://hlinksldjump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44"/>
          <p:cNvGrpSpPr/>
          <p:nvPr/>
        </p:nvGrpSpPr>
        <p:grpSpPr>
          <a:xfrm>
            <a:off x="7475654" y="3015874"/>
            <a:ext cx="1288211" cy="947929"/>
            <a:chOff x="6791327" y="2699564"/>
            <a:chExt cx="649038" cy="477594"/>
          </a:xfrm>
        </p:grpSpPr>
        <p:sp>
          <p:nvSpPr>
            <p:cNvPr id="849" name="Google Shape;849;p44"/>
            <p:cNvSpPr/>
            <p:nvPr/>
          </p:nvSpPr>
          <p:spPr>
            <a:xfrm>
              <a:off x="6888667" y="2749584"/>
              <a:ext cx="357960" cy="208433"/>
            </a:xfrm>
            <a:custGeom>
              <a:avLst/>
              <a:gdLst/>
              <a:ahLst/>
              <a:cxnLst/>
              <a:rect l="l" t="t" r="r" b="b"/>
              <a:pathLst>
                <a:path w="11400" h="6638" extrusionOk="0">
                  <a:moveTo>
                    <a:pt x="1959" y="0"/>
                  </a:moveTo>
                  <a:cubicBezTo>
                    <a:pt x="1345" y="0"/>
                    <a:pt x="693" y="42"/>
                    <a:pt x="1" y="133"/>
                  </a:cubicBezTo>
                  <a:cubicBezTo>
                    <a:pt x="244" y="619"/>
                    <a:pt x="578" y="1227"/>
                    <a:pt x="1065" y="1835"/>
                  </a:cubicBezTo>
                  <a:cubicBezTo>
                    <a:pt x="2676" y="1987"/>
                    <a:pt x="5776" y="2777"/>
                    <a:pt x="8299" y="6181"/>
                  </a:cubicBezTo>
                  <a:cubicBezTo>
                    <a:pt x="9211" y="6394"/>
                    <a:pt x="10214" y="6546"/>
                    <a:pt x="11308" y="6637"/>
                  </a:cubicBezTo>
                  <a:cubicBezTo>
                    <a:pt x="11369" y="6516"/>
                    <a:pt x="11399" y="6455"/>
                    <a:pt x="11399" y="6455"/>
                  </a:cubicBezTo>
                  <a:cubicBezTo>
                    <a:pt x="11399" y="6455"/>
                    <a:pt x="9577" y="0"/>
                    <a:pt x="1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6791327" y="2753729"/>
              <a:ext cx="452411" cy="416176"/>
            </a:xfrm>
            <a:custGeom>
              <a:avLst/>
              <a:gdLst/>
              <a:ahLst/>
              <a:cxnLst/>
              <a:rect l="l" t="t" r="r" b="b"/>
              <a:pathLst>
                <a:path w="14408" h="13254" extrusionOk="0">
                  <a:moveTo>
                    <a:pt x="2949" y="1"/>
                  </a:moveTo>
                  <a:cubicBezTo>
                    <a:pt x="1247" y="4469"/>
                    <a:pt x="0" y="7782"/>
                    <a:pt x="0" y="7782"/>
                  </a:cubicBezTo>
                  <a:cubicBezTo>
                    <a:pt x="0" y="7782"/>
                    <a:pt x="1611" y="13132"/>
                    <a:pt x="9241" y="13253"/>
                  </a:cubicBezTo>
                  <a:cubicBezTo>
                    <a:pt x="11733" y="10822"/>
                    <a:pt x="13952" y="7265"/>
                    <a:pt x="14408" y="6475"/>
                  </a:cubicBezTo>
                  <a:cubicBezTo>
                    <a:pt x="7022" y="5958"/>
                    <a:pt x="4104" y="2068"/>
                    <a:pt x="3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6922076" y="2807172"/>
              <a:ext cx="69708" cy="46817"/>
            </a:xfrm>
            <a:custGeom>
              <a:avLst/>
              <a:gdLst/>
              <a:ahLst/>
              <a:cxnLst/>
              <a:rect l="l" t="t" r="r" b="b"/>
              <a:pathLst>
                <a:path w="2220" h="1491" extrusionOk="0">
                  <a:moveTo>
                    <a:pt x="1" y="1"/>
                  </a:moveTo>
                  <a:lnTo>
                    <a:pt x="1" y="1"/>
                  </a:lnTo>
                  <a:cubicBezTo>
                    <a:pt x="396" y="487"/>
                    <a:pt x="852" y="974"/>
                    <a:pt x="1399" y="1490"/>
                  </a:cubicBezTo>
                  <a:cubicBezTo>
                    <a:pt x="1460" y="1338"/>
                    <a:pt x="1551" y="1186"/>
                    <a:pt x="1642" y="1065"/>
                  </a:cubicBezTo>
                  <a:cubicBezTo>
                    <a:pt x="1794" y="852"/>
                    <a:pt x="1976" y="670"/>
                    <a:pt x="2219" y="518"/>
                  </a:cubicBezTo>
                  <a:cubicBezTo>
                    <a:pt x="1338" y="214"/>
                    <a:pt x="578" y="62"/>
                    <a:pt x="1" y="1"/>
                  </a:cubicBezTo>
                  <a:close/>
                </a:path>
              </a:pathLst>
            </a:custGeom>
            <a:solidFill>
              <a:srgbClr val="FFE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6965973" y="2823406"/>
              <a:ext cx="183282" cy="120293"/>
            </a:xfrm>
            <a:custGeom>
              <a:avLst/>
              <a:gdLst/>
              <a:ahLst/>
              <a:cxnLst/>
              <a:rect l="l" t="t" r="r" b="b"/>
              <a:pathLst>
                <a:path w="5837" h="3831" extrusionOk="0">
                  <a:moveTo>
                    <a:pt x="821" y="1"/>
                  </a:moveTo>
                  <a:cubicBezTo>
                    <a:pt x="578" y="153"/>
                    <a:pt x="396" y="335"/>
                    <a:pt x="244" y="548"/>
                  </a:cubicBezTo>
                  <a:cubicBezTo>
                    <a:pt x="153" y="669"/>
                    <a:pt x="62" y="821"/>
                    <a:pt x="1" y="973"/>
                  </a:cubicBezTo>
                  <a:cubicBezTo>
                    <a:pt x="1308" y="2128"/>
                    <a:pt x="3192" y="3223"/>
                    <a:pt x="5837" y="3830"/>
                  </a:cubicBezTo>
                  <a:cubicBezTo>
                    <a:pt x="4195" y="1642"/>
                    <a:pt x="2341" y="548"/>
                    <a:pt x="821" y="1"/>
                  </a:cubicBezTo>
                  <a:close/>
                </a:path>
              </a:pathLst>
            </a:custGeom>
            <a:solidFill>
              <a:srgbClr val="FFC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7072890" y="2699564"/>
              <a:ext cx="367474" cy="230759"/>
            </a:xfrm>
            <a:custGeom>
              <a:avLst/>
              <a:gdLst/>
              <a:ahLst/>
              <a:cxnLst/>
              <a:rect l="l" t="t" r="r" b="b"/>
              <a:pathLst>
                <a:path w="11703" h="7349" extrusionOk="0">
                  <a:moveTo>
                    <a:pt x="10705" y="1"/>
                  </a:moveTo>
                  <a:cubicBezTo>
                    <a:pt x="9551" y="1"/>
                    <a:pt x="0" y="7015"/>
                    <a:pt x="0" y="7015"/>
                  </a:cubicBezTo>
                  <a:lnTo>
                    <a:pt x="851" y="7349"/>
                  </a:lnTo>
                  <a:cubicBezTo>
                    <a:pt x="851" y="7349"/>
                    <a:pt x="11702" y="723"/>
                    <a:pt x="10791" y="24"/>
                  </a:cubicBezTo>
                  <a:cubicBezTo>
                    <a:pt x="10771" y="8"/>
                    <a:pt x="10743" y="1"/>
                    <a:pt x="10705" y="1"/>
                  </a:cubicBezTo>
                  <a:close/>
                </a:path>
              </a:pathLst>
            </a:custGeom>
            <a:solidFill>
              <a:srgbClr val="3039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7114872" y="3030175"/>
              <a:ext cx="166420" cy="146983"/>
            </a:xfrm>
            <a:custGeom>
              <a:avLst/>
              <a:gdLst/>
              <a:ahLst/>
              <a:cxnLst/>
              <a:rect l="l" t="t" r="r" b="b"/>
              <a:pathLst>
                <a:path w="5300" h="4681" extrusionOk="0">
                  <a:moveTo>
                    <a:pt x="2847" y="0"/>
                  </a:moveTo>
                  <a:cubicBezTo>
                    <a:pt x="2686" y="0"/>
                    <a:pt x="2584" y="11"/>
                    <a:pt x="2584" y="11"/>
                  </a:cubicBezTo>
                  <a:cubicBezTo>
                    <a:pt x="2584" y="11"/>
                    <a:pt x="2311" y="376"/>
                    <a:pt x="1885" y="893"/>
                  </a:cubicBezTo>
                  <a:cubicBezTo>
                    <a:pt x="2493" y="1075"/>
                    <a:pt x="3648" y="1531"/>
                    <a:pt x="3526" y="2474"/>
                  </a:cubicBezTo>
                  <a:cubicBezTo>
                    <a:pt x="3440" y="2991"/>
                    <a:pt x="2932" y="3243"/>
                    <a:pt x="2360" y="3243"/>
                  </a:cubicBezTo>
                  <a:cubicBezTo>
                    <a:pt x="1722" y="3243"/>
                    <a:pt x="1004" y="2930"/>
                    <a:pt x="700" y="2322"/>
                  </a:cubicBezTo>
                  <a:cubicBezTo>
                    <a:pt x="456" y="2595"/>
                    <a:pt x="244" y="2869"/>
                    <a:pt x="1" y="3142"/>
                  </a:cubicBezTo>
                  <a:cubicBezTo>
                    <a:pt x="820" y="4206"/>
                    <a:pt x="1759" y="4680"/>
                    <a:pt x="2600" y="4680"/>
                  </a:cubicBezTo>
                  <a:cubicBezTo>
                    <a:pt x="3755" y="4680"/>
                    <a:pt x="4726" y="3786"/>
                    <a:pt x="4955" y="2291"/>
                  </a:cubicBezTo>
                  <a:cubicBezTo>
                    <a:pt x="5300" y="200"/>
                    <a:pt x="3533" y="0"/>
                    <a:pt x="2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4"/>
          <p:cNvGrpSpPr/>
          <p:nvPr/>
        </p:nvGrpSpPr>
        <p:grpSpPr>
          <a:xfrm>
            <a:off x="720891" y="1802029"/>
            <a:ext cx="1066529" cy="983702"/>
            <a:chOff x="720891" y="1802029"/>
            <a:chExt cx="1066529" cy="983702"/>
          </a:xfrm>
        </p:grpSpPr>
        <p:grpSp>
          <p:nvGrpSpPr>
            <p:cNvPr id="856" name="Google Shape;856;p44"/>
            <p:cNvGrpSpPr/>
            <p:nvPr/>
          </p:nvGrpSpPr>
          <p:grpSpPr>
            <a:xfrm>
              <a:off x="720891" y="1802029"/>
              <a:ext cx="1066529" cy="983702"/>
              <a:chOff x="8402592" y="1844286"/>
              <a:chExt cx="537348" cy="495618"/>
            </a:xfrm>
          </p:grpSpPr>
          <p:sp>
            <p:nvSpPr>
              <p:cNvPr id="857" name="Google Shape;857;p44"/>
              <p:cNvSpPr/>
              <p:nvPr/>
            </p:nvSpPr>
            <p:spPr>
              <a:xfrm>
                <a:off x="8717314" y="2123871"/>
                <a:ext cx="186390" cy="65846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097" extrusionOk="0">
                    <a:moveTo>
                      <a:pt x="412" y="1"/>
                    </a:moveTo>
                    <a:cubicBezTo>
                      <a:pt x="200" y="1"/>
                      <a:pt x="0" y="289"/>
                      <a:pt x="190" y="502"/>
                    </a:cubicBezTo>
                    <a:cubicBezTo>
                      <a:pt x="707" y="1019"/>
                      <a:pt x="1345" y="1475"/>
                      <a:pt x="2014" y="1749"/>
                    </a:cubicBezTo>
                    <a:cubicBezTo>
                      <a:pt x="2479" y="1955"/>
                      <a:pt x="2989" y="2096"/>
                      <a:pt x="3505" y="2096"/>
                    </a:cubicBezTo>
                    <a:cubicBezTo>
                      <a:pt x="3595" y="2096"/>
                      <a:pt x="3686" y="2092"/>
                      <a:pt x="3777" y="2083"/>
                    </a:cubicBezTo>
                    <a:cubicBezTo>
                      <a:pt x="4506" y="2022"/>
                      <a:pt x="5175" y="1688"/>
                      <a:pt x="5722" y="1201"/>
                    </a:cubicBezTo>
                    <a:cubicBezTo>
                      <a:pt x="5935" y="1012"/>
                      <a:pt x="5724" y="730"/>
                      <a:pt x="5491" y="730"/>
                    </a:cubicBezTo>
                    <a:cubicBezTo>
                      <a:pt x="5425" y="730"/>
                      <a:pt x="5357" y="753"/>
                      <a:pt x="5297" y="806"/>
                    </a:cubicBezTo>
                    <a:cubicBezTo>
                      <a:pt x="4841" y="1232"/>
                      <a:pt x="4233" y="1505"/>
                      <a:pt x="3594" y="1536"/>
                    </a:cubicBezTo>
                    <a:cubicBezTo>
                      <a:pt x="3078" y="1536"/>
                      <a:pt x="2561" y="1384"/>
                      <a:pt x="2105" y="1171"/>
                    </a:cubicBezTo>
                    <a:cubicBezTo>
                      <a:pt x="1558" y="897"/>
                      <a:pt x="1011" y="533"/>
                      <a:pt x="585" y="77"/>
                    </a:cubicBezTo>
                    <a:cubicBezTo>
                      <a:pt x="532" y="23"/>
                      <a:pt x="471" y="1"/>
                      <a:pt x="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4"/>
              <p:cNvSpPr/>
              <p:nvPr/>
            </p:nvSpPr>
            <p:spPr>
              <a:xfrm>
                <a:off x="8426456" y="2084276"/>
                <a:ext cx="285395" cy="255627"/>
              </a:xfrm>
              <a:custGeom>
                <a:avLst/>
                <a:gdLst/>
                <a:ahLst/>
                <a:cxnLst/>
                <a:rect l="l" t="t" r="r" b="b"/>
                <a:pathLst>
                  <a:path w="9089" h="8141" extrusionOk="0">
                    <a:moveTo>
                      <a:pt x="2310" y="0"/>
                    </a:moveTo>
                    <a:lnTo>
                      <a:pt x="0" y="3617"/>
                    </a:lnTo>
                    <a:cubicBezTo>
                      <a:pt x="0" y="3617"/>
                      <a:pt x="350" y="8141"/>
                      <a:pt x="5941" y="8141"/>
                    </a:cubicBezTo>
                    <a:cubicBezTo>
                      <a:pt x="6290" y="8141"/>
                      <a:pt x="6660" y="8123"/>
                      <a:pt x="7052" y="8086"/>
                    </a:cubicBezTo>
                    <a:cubicBezTo>
                      <a:pt x="7781" y="6809"/>
                      <a:pt x="9088" y="4590"/>
                      <a:pt x="9088" y="4590"/>
                    </a:cubicBezTo>
                    <a:lnTo>
                      <a:pt x="2310" y="0"/>
                    </a:ln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4"/>
              <p:cNvSpPr/>
              <p:nvPr/>
            </p:nvSpPr>
            <p:spPr>
              <a:xfrm>
                <a:off x="8480841" y="2048951"/>
                <a:ext cx="340753" cy="210003"/>
              </a:xfrm>
              <a:custGeom>
                <a:avLst/>
                <a:gdLst/>
                <a:ahLst/>
                <a:cxnLst/>
                <a:rect l="l" t="t" r="r" b="b"/>
                <a:pathLst>
                  <a:path w="10852" h="6688" extrusionOk="0">
                    <a:moveTo>
                      <a:pt x="5320" y="1"/>
                    </a:moveTo>
                    <a:lnTo>
                      <a:pt x="578" y="457"/>
                    </a:lnTo>
                    <a:lnTo>
                      <a:pt x="1" y="2007"/>
                    </a:lnTo>
                    <a:lnTo>
                      <a:pt x="6779" y="6688"/>
                    </a:lnTo>
                    <a:lnTo>
                      <a:pt x="7356" y="5715"/>
                    </a:lnTo>
                    <a:lnTo>
                      <a:pt x="10852" y="4864"/>
                    </a:lnTo>
                    <a:lnTo>
                      <a:pt x="5320" y="1"/>
                    </a:lnTo>
                    <a:close/>
                  </a:path>
                </a:pathLst>
              </a:custGeom>
              <a:solidFill>
                <a:srgbClr val="CBD0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4"/>
              <p:cNvSpPr/>
              <p:nvPr/>
            </p:nvSpPr>
            <p:spPr>
              <a:xfrm>
                <a:off x="8402592" y="1844286"/>
                <a:ext cx="537348" cy="363298"/>
              </a:xfrm>
              <a:custGeom>
                <a:avLst/>
                <a:gdLst/>
                <a:ahLst/>
                <a:cxnLst/>
                <a:rect l="l" t="t" r="r" b="b"/>
                <a:pathLst>
                  <a:path w="17113" h="11570" extrusionOk="0">
                    <a:moveTo>
                      <a:pt x="8825" y="0"/>
                    </a:moveTo>
                    <a:cubicBezTo>
                      <a:pt x="8720" y="0"/>
                      <a:pt x="8615" y="5"/>
                      <a:pt x="8511" y="14"/>
                    </a:cubicBezTo>
                    <a:cubicBezTo>
                      <a:pt x="7478" y="105"/>
                      <a:pt x="6535" y="652"/>
                      <a:pt x="5927" y="1473"/>
                    </a:cubicBezTo>
                    <a:cubicBezTo>
                      <a:pt x="5167" y="896"/>
                      <a:pt x="4195" y="561"/>
                      <a:pt x="3222" y="561"/>
                    </a:cubicBezTo>
                    <a:cubicBezTo>
                      <a:pt x="3191" y="560"/>
                      <a:pt x="3160" y="560"/>
                      <a:pt x="3128" y="560"/>
                    </a:cubicBezTo>
                    <a:cubicBezTo>
                      <a:pt x="1972" y="560"/>
                      <a:pt x="777" y="1106"/>
                      <a:pt x="274" y="2142"/>
                    </a:cubicBezTo>
                    <a:cubicBezTo>
                      <a:pt x="31" y="2689"/>
                      <a:pt x="0" y="3327"/>
                      <a:pt x="31" y="3935"/>
                    </a:cubicBezTo>
                    <a:cubicBezTo>
                      <a:pt x="61" y="4421"/>
                      <a:pt x="122" y="4938"/>
                      <a:pt x="335" y="5394"/>
                    </a:cubicBezTo>
                    <a:cubicBezTo>
                      <a:pt x="669" y="6154"/>
                      <a:pt x="1398" y="6671"/>
                      <a:pt x="2189" y="6975"/>
                    </a:cubicBezTo>
                    <a:cubicBezTo>
                      <a:pt x="2979" y="7248"/>
                      <a:pt x="3830" y="7309"/>
                      <a:pt x="4681" y="7309"/>
                    </a:cubicBezTo>
                    <a:cubicBezTo>
                      <a:pt x="4377" y="8099"/>
                      <a:pt x="4833" y="8981"/>
                      <a:pt x="5502" y="9437"/>
                    </a:cubicBezTo>
                    <a:cubicBezTo>
                      <a:pt x="5968" y="9777"/>
                      <a:pt x="6539" y="9940"/>
                      <a:pt x="7113" y="9940"/>
                    </a:cubicBezTo>
                    <a:cubicBezTo>
                      <a:pt x="7922" y="9940"/>
                      <a:pt x="8737" y="9616"/>
                      <a:pt x="9271" y="9011"/>
                    </a:cubicBezTo>
                    <a:cubicBezTo>
                      <a:pt x="9874" y="10575"/>
                      <a:pt x="11568" y="11569"/>
                      <a:pt x="13233" y="11569"/>
                    </a:cubicBezTo>
                    <a:cubicBezTo>
                      <a:pt x="13412" y="11569"/>
                      <a:pt x="13592" y="11558"/>
                      <a:pt x="13769" y="11534"/>
                    </a:cubicBezTo>
                    <a:cubicBezTo>
                      <a:pt x="15228" y="11352"/>
                      <a:pt x="16687" y="10318"/>
                      <a:pt x="16931" y="8859"/>
                    </a:cubicBezTo>
                    <a:cubicBezTo>
                      <a:pt x="17113" y="7735"/>
                      <a:pt x="16505" y="6519"/>
                      <a:pt x="15472" y="5972"/>
                    </a:cubicBezTo>
                    <a:cubicBezTo>
                      <a:pt x="14943" y="5698"/>
                      <a:pt x="14348" y="5610"/>
                      <a:pt x="13740" y="5610"/>
                    </a:cubicBezTo>
                    <a:cubicBezTo>
                      <a:pt x="13335" y="5610"/>
                      <a:pt x="12924" y="5649"/>
                      <a:pt x="12523" y="5698"/>
                    </a:cubicBezTo>
                    <a:cubicBezTo>
                      <a:pt x="12979" y="4695"/>
                      <a:pt x="12797" y="3510"/>
                      <a:pt x="12341" y="2506"/>
                    </a:cubicBezTo>
                    <a:cubicBezTo>
                      <a:pt x="12098" y="1959"/>
                      <a:pt x="11763" y="1443"/>
                      <a:pt x="11338" y="1017"/>
                    </a:cubicBezTo>
                    <a:cubicBezTo>
                      <a:pt x="10682" y="361"/>
                      <a:pt x="9756" y="0"/>
                      <a:pt x="8825" y="0"/>
                    </a:cubicBez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4"/>
              <p:cNvSpPr/>
              <p:nvPr/>
            </p:nvSpPr>
            <p:spPr>
              <a:xfrm>
                <a:off x="8568667" y="2052279"/>
                <a:ext cx="80196" cy="89396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2847" extrusionOk="0">
                    <a:moveTo>
                      <a:pt x="392" y="0"/>
                    </a:moveTo>
                    <a:cubicBezTo>
                      <a:pt x="261" y="0"/>
                      <a:pt x="171" y="99"/>
                      <a:pt x="122" y="199"/>
                    </a:cubicBezTo>
                    <a:cubicBezTo>
                      <a:pt x="30" y="472"/>
                      <a:pt x="0" y="746"/>
                      <a:pt x="0" y="1019"/>
                    </a:cubicBezTo>
                    <a:cubicBezTo>
                      <a:pt x="0" y="1627"/>
                      <a:pt x="304" y="2144"/>
                      <a:pt x="790" y="2448"/>
                    </a:cubicBezTo>
                    <a:cubicBezTo>
                      <a:pt x="1246" y="2722"/>
                      <a:pt x="1763" y="2813"/>
                      <a:pt x="2249" y="2843"/>
                    </a:cubicBezTo>
                    <a:cubicBezTo>
                      <a:pt x="2263" y="2846"/>
                      <a:pt x="2276" y="2847"/>
                      <a:pt x="2289" y="2847"/>
                    </a:cubicBezTo>
                    <a:cubicBezTo>
                      <a:pt x="2427" y="2847"/>
                      <a:pt x="2553" y="2708"/>
                      <a:pt x="2553" y="2570"/>
                    </a:cubicBezTo>
                    <a:cubicBezTo>
                      <a:pt x="2553" y="2418"/>
                      <a:pt x="2401" y="2296"/>
                      <a:pt x="2249" y="2296"/>
                    </a:cubicBezTo>
                    <a:cubicBezTo>
                      <a:pt x="2037" y="2266"/>
                      <a:pt x="1854" y="2235"/>
                      <a:pt x="1611" y="2174"/>
                    </a:cubicBezTo>
                    <a:cubicBezTo>
                      <a:pt x="1520" y="2144"/>
                      <a:pt x="1429" y="2114"/>
                      <a:pt x="1368" y="2083"/>
                    </a:cubicBezTo>
                    <a:lnTo>
                      <a:pt x="1307" y="2083"/>
                    </a:lnTo>
                    <a:cubicBezTo>
                      <a:pt x="1368" y="2083"/>
                      <a:pt x="1307" y="2053"/>
                      <a:pt x="1277" y="2053"/>
                    </a:cubicBezTo>
                    <a:lnTo>
                      <a:pt x="1185" y="1992"/>
                    </a:lnTo>
                    <a:cubicBezTo>
                      <a:pt x="1125" y="1962"/>
                      <a:pt x="1064" y="1931"/>
                      <a:pt x="973" y="1901"/>
                    </a:cubicBezTo>
                    <a:cubicBezTo>
                      <a:pt x="973" y="1883"/>
                      <a:pt x="963" y="1866"/>
                      <a:pt x="966" y="1866"/>
                    </a:cubicBezTo>
                    <a:lnTo>
                      <a:pt x="966" y="1866"/>
                    </a:lnTo>
                    <a:cubicBezTo>
                      <a:pt x="968" y="1866"/>
                      <a:pt x="977" y="1875"/>
                      <a:pt x="1003" y="1901"/>
                    </a:cubicBezTo>
                    <a:cubicBezTo>
                      <a:pt x="973" y="1870"/>
                      <a:pt x="973" y="1870"/>
                      <a:pt x="942" y="1840"/>
                    </a:cubicBezTo>
                    <a:cubicBezTo>
                      <a:pt x="912" y="1840"/>
                      <a:pt x="882" y="1810"/>
                      <a:pt x="882" y="1779"/>
                    </a:cubicBezTo>
                    <a:cubicBezTo>
                      <a:pt x="851" y="1749"/>
                      <a:pt x="821" y="1749"/>
                      <a:pt x="821" y="1718"/>
                    </a:cubicBezTo>
                    <a:cubicBezTo>
                      <a:pt x="807" y="1718"/>
                      <a:pt x="800" y="1712"/>
                      <a:pt x="795" y="1706"/>
                    </a:cubicBezTo>
                    <a:lnTo>
                      <a:pt x="795" y="1706"/>
                    </a:lnTo>
                    <a:cubicBezTo>
                      <a:pt x="796" y="1706"/>
                      <a:pt x="796" y="1706"/>
                      <a:pt x="796" y="1706"/>
                    </a:cubicBezTo>
                    <a:cubicBezTo>
                      <a:pt x="798" y="1706"/>
                      <a:pt x="797" y="1701"/>
                      <a:pt x="790" y="1688"/>
                    </a:cubicBezTo>
                    <a:lnTo>
                      <a:pt x="790" y="1688"/>
                    </a:lnTo>
                    <a:cubicBezTo>
                      <a:pt x="790" y="1688"/>
                      <a:pt x="790" y="1688"/>
                      <a:pt x="790" y="1688"/>
                    </a:cubicBezTo>
                    <a:cubicBezTo>
                      <a:pt x="760" y="1627"/>
                      <a:pt x="730" y="1597"/>
                      <a:pt x="699" y="1536"/>
                    </a:cubicBezTo>
                    <a:cubicBezTo>
                      <a:pt x="669" y="1506"/>
                      <a:pt x="669" y="1475"/>
                      <a:pt x="638" y="1475"/>
                    </a:cubicBezTo>
                    <a:cubicBezTo>
                      <a:pt x="638" y="1460"/>
                      <a:pt x="640" y="1452"/>
                      <a:pt x="643" y="1450"/>
                    </a:cubicBezTo>
                    <a:lnTo>
                      <a:pt x="643" y="1450"/>
                    </a:lnTo>
                    <a:cubicBezTo>
                      <a:pt x="652" y="1458"/>
                      <a:pt x="669" y="1475"/>
                      <a:pt x="669" y="1475"/>
                    </a:cubicBezTo>
                    <a:cubicBezTo>
                      <a:pt x="669" y="1475"/>
                      <a:pt x="655" y="1448"/>
                      <a:pt x="646" y="1448"/>
                    </a:cubicBezTo>
                    <a:cubicBezTo>
                      <a:pt x="645" y="1448"/>
                      <a:pt x="644" y="1449"/>
                      <a:pt x="643" y="1450"/>
                    </a:cubicBezTo>
                    <a:lnTo>
                      <a:pt x="643" y="1450"/>
                    </a:lnTo>
                    <a:cubicBezTo>
                      <a:pt x="640" y="1447"/>
                      <a:pt x="638" y="1445"/>
                      <a:pt x="638" y="1445"/>
                    </a:cubicBezTo>
                    <a:cubicBezTo>
                      <a:pt x="638" y="1384"/>
                      <a:pt x="608" y="1323"/>
                      <a:pt x="608" y="1293"/>
                    </a:cubicBezTo>
                    <a:cubicBezTo>
                      <a:pt x="578" y="1263"/>
                      <a:pt x="578" y="1232"/>
                      <a:pt x="578" y="1202"/>
                    </a:cubicBezTo>
                    <a:cubicBezTo>
                      <a:pt x="571" y="1188"/>
                      <a:pt x="567" y="1175"/>
                      <a:pt x="565" y="1161"/>
                    </a:cubicBezTo>
                    <a:lnTo>
                      <a:pt x="565" y="1161"/>
                    </a:lnTo>
                    <a:cubicBezTo>
                      <a:pt x="567" y="1169"/>
                      <a:pt x="571" y="1181"/>
                      <a:pt x="578" y="1202"/>
                    </a:cubicBezTo>
                    <a:cubicBezTo>
                      <a:pt x="578" y="1184"/>
                      <a:pt x="567" y="1155"/>
                      <a:pt x="564" y="1154"/>
                    </a:cubicBezTo>
                    <a:lnTo>
                      <a:pt x="564" y="1154"/>
                    </a:lnTo>
                    <a:cubicBezTo>
                      <a:pt x="561" y="1111"/>
                      <a:pt x="578" y="1072"/>
                      <a:pt x="578" y="1050"/>
                    </a:cubicBezTo>
                    <a:cubicBezTo>
                      <a:pt x="547" y="959"/>
                      <a:pt x="578" y="867"/>
                      <a:pt x="578" y="776"/>
                    </a:cubicBezTo>
                    <a:cubicBezTo>
                      <a:pt x="578" y="746"/>
                      <a:pt x="578" y="746"/>
                      <a:pt x="578" y="715"/>
                    </a:cubicBezTo>
                    <a:lnTo>
                      <a:pt x="608" y="594"/>
                    </a:lnTo>
                    <a:cubicBezTo>
                      <a:pt x="638" y="533"/>
                      <a:pt x="638" y="442"/>
                      <a:pt x="669" y="351"/>
                    </a:cubicBezTo>
                    <a:cubicBezTo>
                      <a:pt x="730" y="199"/>
                      <a:pt x="608" y="47"/>
                      <a:pt x="486" y="16"/>
                    </a:cubicBezTo>
                    <a:cubicBezTo>
                      <a:pt x="453" y="5"/>
                      <a:pt x="421" y="0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2" name="Google Shape;862;p44"/>
            <p:cNvGrpSpPr/>
            <p:nvPr/>
          </p:nvGrpSpPr>
          <p:grpSpPr>
            <a:xfrm>
              <a:off x="803061" y="1891483"/>
              <a:ext cx="861175" cy="573309"/>
              <a:chOff x="4390456" y="1891693"/>
              <a:chExt cx="64936" cy="43243"/>
            </a:xfrm>
          </p:grpSpPr>
          <p:sp>
            <p:nvSpPr>
              <p:cNvPr id="863" name="Google Shape;863;p44"/>
              <p:cNvSpPr/>
              <p:nvPr/>
            </p:nvSpPr>
            <p:spPr>
              <a:xfrm>
                <a:off x="4390456" y="1891693"/>
                <a:ext cx="9725" cy="1814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90" extrusionOk="0">
                    <a:moveTo>
                      <a:pt x="431" y="1"/>
                    </a:moveTo>
                    <a:cubicBezTo>
                      <a:pt x="429" y="1"/>
                      <a:pt x="428" y="1"/>
                      <a:pt x="427" y="1"/>
                    </a:cubicBezTo>
                    <a:lnTo>
                      <a:pt x="423" y="1"/>
                    </a:lnTo>
                    <a:cubicBezTo>
                      <a:pt x="356" y="9"/>
                      <a:pt x="289" y="30"/>
                      <a:pt x="230" y="68"/>
                    </a:cubicBezTo>
                    <a:cubicBezTo>
                      <a:pt x="105" y="151"/>
                      <a:pt x="26" y="289"/>
                      <a:pt x="13" y="439"/>
                    </a:cubicBezTo>
                    <a:cubicBezTo>
                      <a:pt x="1" y="581"/>
                      <a:pt x="17" y="727"/>
                      <a:pt x="63" y="865"/>
                    </a:cubicBezTo>
                    <a:cubicBezTo>
                      <a:pt x="70" y="882"/>
                      <a:pt x="85" y="889"/>
                      <a:pt x="99" y="889"/>
                    </a:cubicBezTo>
                    <a:cubicBezTo>
                      <a:pt x="121" y="889"/>
                      <a:pt x="144" y="872"/>
                      <a:pt x="139" y="844"/>
                    </a:cubicBezTo>
                    <a:cubicBezTo>
                      <a:pt x="88" y="661"/>
                      <a:pt x="47" y="439"/>
                      <a:pt x="147" y="264"/>
                    </a:cubicBezTo>
                    <a:cubicBezTo>
                      <a:pt x="197" y="180"/>
                      <a:pt x="276" y="118"/>
                      <a:pt x="373" y="88"/>
                    </a:cubicBezTo>
                    <a:cubicBezTo>
                      <a:pt x="385" y="84"/>
                      <a:pt x="402" y="84"/>
                      <a:pt x="418" y="80"/>
                    </a:cubicBezTo>
                    <a:lnTo>
                      <a:pt x="427" y="80"/>
                    </a:lnTo>
                    <a:cubicBezTo>
                      <a:pt x="476" y="76"/>
                      <a:pt x="477" y="1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4"/>
              <p:cNvSpPr/>
              <p:nvPr/>
            </p:nvSpPr>
            <p:spPr>
              <a:xfrm>
                <a:off x="4438634" y="1929044"/>
                <a:ext cx="16759" cy="5892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89" extrusionOk="0">
                    <a:moveTo>
                      <a:pt x="59" y="0"/>
                    </a:moveTo>
                    <a:cubicBezTo>
                      <a:pt x="28" y="0"/>
                      <a:pt x="1" y="40"/>
                      <a:pt x="27" y="69"/>
                    </a:cubicBezTo>
                    <a:lnTo>
                      <a:pt x="31" y="69"/>
                    </a:lnTo>
                    <a:cubicBezTo>
                      <a:pt x="102" y="140"/>
                      <a:pt x="186" y="203"/>
                      <a:pt x="282" y="240"/>
                    </a:cubicBezTo>
                    <a:cubicBezTo>
                      <a:pt x="344" y="272"/>
                      <a:pt x="413" y="289"/>
                      <a:pt x="482" y="289"/>
                    </a:cubicBezTo>
                    <a:cubicBezTo>
                      <a:pt x="496" y="289"/>
                      <a:pt x="510" y="288"/>
                      <a:pt x="524" y="286"/>
                    </a:cubicBezTo>
                    <a:cubicBezTo>
                      <a:pt x="624" y="278"/>
                      <a:pt x="716" y="236"/>
                      <a:pt x="791" y="165"/>
                    </a:cubicBezTo>
                    <a:cubicBezTo>
                      <a:pt x="821" y="142"/>
                      <a:pt x="791" y="101"/>
                      <a:pt x="758" y="101"/>
                    </a:cubicBezTo>
                    <a:cubicBezTo>
                      <a:pt x="750" y="101"/>
                      <a:pt x="741" y="104"/>
                      <a:pt x="733" y="111"/>
                    </a:cubicBezTo>
                    <a:cubicBezTo>
                      <a:pt x="670" y="174"/>
                      <a:pt x="587" y="207"/>
                      <a:pt x="499" y="211"/>
                    </a:cubicBezTo>
                    <a:cubicBezTo>
                      <a:pt x="428" y="211"/>
                      <a:pt x="357" y="195"/>
                      <a:pt x="294" y="161"/>
                    </a:cubicBezTo>
                    <a:cubicBezTo>
                      <a:pt x="215" y="124"/>
                      <a:pt x="144" y="73"/>
                      <a:pt x="85" y="11"/>
                    </a:cubicBezTo>
                    <a:cubicBezTo>
                      <a:pt x="77" y="3"/>
                      <a:pt x="68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65" name="Google Shape;865;p44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6666" y="4538775"/>
            <a:ext cx="392872" cy="3928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3" name="Picture 22" descr="http://cdn.xl.thumbs.canstockphoto.com/canstock17412326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76" y="1022315"/>
            <a:ext cx="5039710" cy="3108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89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4"/>
          <p:cNvSpPr txBox="1">
            <a:spLocks noGrp="1"/>
          </p:cNvSpPr>
          <p:nvPr>
            <p:ph type="title" idx="2"/>
          </p:nvPr>
        </p:nvSpPr>
        <p:spPr>
          <a:xfrm>
            <a:off x="1488865" y="2755937"/>
            <a:ext cx="6246300" cy="21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The officers had a misunderstanding.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 </a:t>
            </a:r>
            <a:br>
              <a:rPr lang="en-US" sz="3600" dirty="0"/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  <a:endParaRPr sz="3600" b="1" dirty="0"/>
          </a:p>
        </p:txBody>
      </p:sp>
      <p:sp>
        <p:nvSpPr>
          <p:cNvPr id="846" name="Google Shape;846;p44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4">
            <a:hlinkClick r:id="rId4" action="ppaction://hlinksldjump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44"/>
          <p:cNvGrpSpPr/>
          <p:nvPr/>
        </p:nvGrpSpPr>
        <p:grpSpPr>
          <a:xfrm>
            <a:off x="7475654" y="3015874"/>
            <a:ext cx="1288211" cy="947929"/>
            <a:chOff x="6791327" y="2699564"/>
            <a:chExt cx="649038" cy="477594"/>
          </a:xfrm>
        </p:grpSpPr>
        <p:sp>
          <p:nvSpPr>
            <p:cNvPr id="849" name="Google Shape;849;p44"/>
            <p:cNvSpPr/>
            <p:nvPr/>
          </p:nvSpPr>
          <p:spPr>
            <a:xfrm>
              <a:off x="6888667" y="2749584"/>
              <a:ext cx="357960" cy="208433"/>
            </a:xfrm>
            <a:custGeom>
              <a:avLst/>
              <a:gdLst/>
              <a:ahLst/>
              <a:cxnLst/>
              <a:rect l="l" t="t" r="r" b="b"/>
              <a:pathLst>
                <a:path w="11400" h="6638" extrusionOk="0">
                  <a:moveTo>
                    <a:pt x="1959" y="0"/>
                  </a:moveTo>
                  <a:cubicBezTo>
                    <a:pt x="1345" y="0"/>
                    <a:pt x="693" y="42"/>
                    <a:pt x="1" y="133"/>
                  </a:cubicBezTo>
                  <a:cubicBezTo>
                    <a:pt x="244" y="619"/>
                    <a:pt x="578" y="1227"/>
                    <a:pt x="1065" y="1835"/>
                  </a:cubicBezTo>
                  <a:cubicBezTo>
                    <a:pt x="2676" y="1987"/>
                    <a:pt x="5776" y="2777"/>
                    <a:pt x="8299" y="6181"/>
                  </a:cubicBezTo>
                  <a:cubicBezTo>
                    <a:pt x="9211" y="6394"/>
                    <a:pt x="10214" y="6546"/>
                    <a:pt x="11308" y="6637"/>
                  </a:cubicBezTo>
                  <a:cubicBezTo>
                    <a:pt x="11369" y="6516"/>
                    <a:pt x="11399" y="6455"/>
                    <a:pt x="11399" y="6455"/>
                  </a:cubicBezTo>
                  <a:cubicBezTo>
                    <a:pt x="11399" y="6455"/>
                    <a:pt x="9577" y="0"/>
                    <a:pt x="1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6791327" y="2753729"/>
              <a:ext cx="452411" cy="416176"/>
            </a:xfrm>
            <a:custGeom>
              <a:avLst/>
              <a:gdLst/>
              <a:ahLst/>
              <a:cxnLst/>
              <a:rect l="l" t="t" r="r" b="b"/>
              <a:pathLst>
                <a:path w="14408" h="13254" extrusionOk="0">
                  <a:moveTo>
                    <a:pt x="2949" y="1"/>
                  </a:moveTo>
                  <a:cubicBezTo>
                    <a:pt x="1247" y="4469"/>
                    <a:pt x="0" y="7782"/>
                    <a:pt x="0" y="7782"/>
                  </a:cubicBezTo>
                  <a:cubicBezTo>
                    <a:pt x="0" y="7782"/>
                    <a:pt x="1611" y="13132"/>
                    <a:pt x="9241" y="13253"/>
                  </a:cubicBezTo>
                  <a:cubicBezTo>
                    <a:pt x="11733" y="10822"/>
                    <a:pt x="13952" y="7265"/>
                    <a:pt x="14408" y="6475"/>
                  </a:cubicBezTo>
                  <a:cubicBezTo>
                    <a:pt x="7022" y="5958"/>
                    <a:pt x="4104" y="2068"/>
                    <a:pt x="3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6922076" y="2807172"/>
              <a:ext cx="69708" cy="46817"/>
            </a:xfrm>
            <a:custGeom>
              <a:avLst/>
              <a:gdLst/>
              <a:ahLst/>
              <a:cxnLst/>
              <a:rect l="l" t="t" r="r" b="b"/>
              <a:pathLst>
                <a:path w="2220" h="1491" extrusionOk="0">
                  <a:moveTo>
                    <a:pt x="1" y="1"/>
                  </a:moveTo>
                  <a:lnTo>
                    <a:pt x="1" y="1"/>
                  </a:lnTo>
                  <a:cubicBezTo>
                    <a:pt x="396" y="487"/>
                    <a:pt x="852" y="974"/>
                    <a:pt x="1399" y="1490"/>
                  </a:cubicBezTo>
                  <a:cubicBezTo>
                    <a:pt x="1460" y="1338"/>
                    <a:pt x="1551" y="1186"/>
                    <a:pt x="1642" y="1065"/>
                  </a:cubicBezTo>
                  <a:cubicBezTo>
                    <a:pt x="1794" y="852"/>
                    <a:pt x="1976" y="670"/>
                    <a:pt x="2219" y="518"/>
                  </a:cubicBezTo>
                  <a:cubicBezTo>
                    <a:pt x="1338" y="214"/>
                    <a:pt x="578" y="62"/>
                    <a:pt x="1" y="1"/>
                  </a:cubicBezTo>
                  <a:close/>
                </a:path>
              </a:pathLst>
            </a:custGeom>
            <a:solidFill>
              <a:srgbClr val="FFE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6965973" y="2823406"/>
              <a:ext cx="183282" cy="120293"/>
            </a:xfrm>
            <a:custGeom>
              <a:avLst/>
              <a:gdLst/>
              <a:ahLst/>
              <a:cxnLst/>
              <a:rect l="l" t="t" r="r" b="b"/>
              <a:pathLst>
                <a:path w="5837" h="3831" extrusionOk="0">
                  <a:moveTo>
                    <a:pt x="821" y="1"/>
                  </a:moveTo>
                  <a:cubicBezTo>
                    <a:pt x="578" y="153"/>
                    <a:pt x="396" y="335"/>
                    <a:pt x="244" y="548"/>
                  </a:cubicBezTo>
                  <a:cubicBezTo>
                    <a:pt x="153" y="669"/>
                    <a:pt x="62" y="821"/>
                    <a:pt x="1" y="973"/>
                  </a:cubicBezTo>
                  <a:cubicBezTo>
                    <a:pt x="1308" y="2128"/>
                    <a:pt x="3192" y="3223"/>
                    <a:pt x="5837" y="3830"/>
                  </a:cubicBezTo>
                  <a:cubicBezTo>
                    <a:pt x="4195" y="1642"/>
                    <a:pt x="2341" y="548"/>
                    <a:pt x="821" y="1"/>
                  </a:cubicBezTo>
                  <a:close/>
                </a:path>
              </a:pathLst>
            </a:custGeom>
            <a:solidFill>
              <a:srgbClr val="FFC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7072890" y="2699564"/>
              <a:ext cx="367474" cy="230759"/>
            </a:xfrm>
            <a:custGeom>
              <a:avLst/>
              <a:gdLst/>
              <a:ahLst/>
              <a:cxnLst/>
              <a:rect l="l" t="t" r="r" b="b"/>
              <a:pathLst>
                <a:path w="11703" h="7349" extrusionOk="0">
                  <a:moveTo>
                    <a:pt x="10705" y="1"/>
                  </a:moveTo>
                  <a:cubicBezTo>
                    <a:pt x="9551" y="1"/>
                    <a:pt x="0" y="7015"/>
                    <a:pt x="0" y="7015"/>
                  </a:cubicBezTo>
                  <a:lnTo>
                    <a:pt x="851" y="7349"/>
                  </a:lnTo>
                  <a:cubicBezTo>
                    <a:pt x="851" y="7349"/>
                    <a:pt x="11702" y="723"/>
                    <a:pt x="10791" y="24"/>
                  </a:cubicBezTo>
                  <a:cubicBezTo>
                    <a:pt x="10771" y="8"/>
                    <a:pt x="10743" y="1"/>
                    <a:pt x="10705" y="1"/>
                  </a:cubicBezTo>
                  <a:close/>
                </a:path>
              </a:pathLst>
            </a:custGeom>
            <a:solidFill>
              <a:srgbClr val="3039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7114872" y="3030175"/>
              <a:ext cx="166420" cy="146983"/>
            </a:xfrm>
            <a:custGeom>
              <a:avLst/>
              <a:gdLst/>
              <a:ahLst/>
              <a:cxnLst/>
              <a:rect l="l" t="t" r="r" b="b"/>
              <a:pathLst>
                <a:path w="5300" h="4681" extrusionOk="0">
                  <a:moveTo>
                    <a:pt x="2847" y="0"/>
                  </a:moveTo>
                  <a:cubicBezTo>
                    <a:pt x="2686" y="0"/>
                    <a:pt x="2584" y="11"/>
                    <a:pt x="2584" y="11"/>
                  </a:cubicBezTo>
                  <a:cubicBezTo>
                    <a:pt x="2584" y="11"/>
                    <a:pt x="2311" y="376"/>
                    <a:pt x="1885" y="893"/>
                  </a:cubicBezTo>
                  <a:cubicBezTo>
                    <a:pt x="2493" y="1075"/>
                    <a:pt x="3648" y="1531"/>
                    <a:pt x="3526" y="2474"/>
                  </a:cubicBezTo>
                  <a:cubicBezTo>
                    <a:pt x="3440" y="2991"/>
                    <a:pt x="2932" y="3243"/>
                    <a:pt x="2360" y="3243"/>
                  </a:cubicBezTo>
                  <a:cubicBezTo>
                    <a:pt x="1722" y="3243"/>
                    <a:pt x="1004" y="2930"/>
                    <a:pt x="700" y="2322"/>
                  </a:cubicBezTo>
                  <a:cubicBezTo>
                    <a:pt x="456" y="2595"/>
                    <a:pt x="244" y="2869"/>
                    <a:pt x="1" y="3142"/>
                  </a:cubicBezTo>
                  <a:cubicBezTo>
                    <a:pt x="820" y="4206"/>
                    <a:pt x="1759" y="4680"/>
                    <a:pt x="2600" y="4680"/>
                  </a:cubicBezTo>
                  <a:cubicBezTo>
                    <a:pt x="3755" y="4680"/>
                    <a:pt x="4726" y="3786"/>
                    <a:pt x="4955" y="2291"/>
                  </a:cubicBezTo>
                  <a:cubicBezTo>
                    <a:pt x="5300" y="200"/>
                    <a:pt x="3533" y="0"/>
                    <a:pt x="2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4"/>
          <p:cNvGrpSpPr/>
          <p:nvPr/>
        </p:nvGrpSpPr>
        <p:grpSpPr>
          <a:xfrm>
            <a:off x="720891" y="1802029"/>
            <a:ext cx="1066529" cy="983702"/>
            <a:chOff x="720891" y="1802029"/>
            <a:chExt cx="1066529" cy="983702"/>
          </a:xfrm>
        </p:grpSpPr>
        <p:grpSp>
          <p:nvGrpSpPr>
            <p:cNvPr id="856" name="Google Shape;856;p44"/>
            <p:cNvGrpSpPr/>
            <p:nvPr/>
          </p:nvGrpSpPr>
          <p:grpSpPr>
            <a:xfrm>
              <a:off x="720891" y="1802029"/>
              <a:ext cx="1066529" cy="983702"/>
              <a:chOff x="8402592" y="1844286"/>
              <a:chExt cx="537348" cy="495618"/>
            </a:xfrm>
          </p:grpSpPr>
          <p:sp>
            <p:nvSpPr>
              <p:cNvPr id="857" name="Google Shape;857;p44"/>
              <p:cNvSpPr/>
              <p:nvPr/>
            </p:nvSpPr>
            <p:spPr>
              <a:xfrm>
                <a:off x="8717314" y="2123871"/>
                <a:ext cx="186390" cy="65846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2097" extrusionOk="0">
                    <a:moveTo>
                      <a:pt x="412" y="1"/>
                    </a:moveTo>
                    <a:cubicBezTo>
                      <a:pt x="200" y="1"/>
                      <a:pt x="0" y="289"/>
                      <a:pt x="190" y="502"/>
                    </a:cubicBezTo>
                    <a:cubicBezTo>
                      <a:pt x="707" y="1019"/>
                      <a:pt x="1345" y="1475"/>
                      <a:pt x="2014" y="1749"/>
                    </a:cubicBezTo>
                    <a:cubicBezTo>
                      <a:pt x="2479" y="1955"/>
                      <a:pt x="2989" y="2096"/>
                      <a:pt x="3505" y="2096"/>
                    </a:cubicBezTo>
                    <a:cubicBezTo>
                      <a:pt x="3595" y="2096"/>
                      <a:pt x="3686" y="2092"/>
                      <a:pt x="3777" y="2083"/>
                    </a:cubicBezTo>
                    <a:cubicBezTo>
                      <a:pt x="4506" y="2022"/>
                      <a:pt x="5175" y="1688"/>
                      <a:pt x="5722" y="1201"/>
                    </a:cubicBezTo>
                    <a:cubicBezTo>
                      <a:pt x="5935" y="1012"/>
                      <a:pt x="5724" y="730"/>
                      <a:pt x="5491" y="730"/>
                    </a:cubicBezTo>
                    <a:cubicBezTo>
                      <a:pt x="5425" y="730"/>
                      <a:pt x="5357" y="753"/>
                      <a:pt x="5297" y="806"/>
                    </a:cubicBezTo>
                    <a:cubicBezTo>
                      <a:pt x="4841" y="1232"/>
                      <a:pt x="4233" y="1505"/>
                      <a:pt x="3594" y="1536"/>
                    </a:cubicBezTo>
                    <a:cubicBezTo>
                      <a:pt x="3078" y="1536"/>
                      <a:pt x="2561" y="1384"/>
                      <a:pt x="2105" y="1171"/>
                    </a:cubicBezTo>
                    <a:cubicBezTo>
                      <a:pt x="1558" y="897"/>
                      <a:pt x="1011" y="533"/>
                      <a:pt x="585" y="77"/>
                    </a:cubicBezTo>
                    <a:cubicBezTo>
                      <a:pt x="532" y="23"/>
                      <a:pt x="471" y="1"/>
                      <a:pt x="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4"/>
              <p:cNvSpPr/>
              <p:nvPr/>
            </p:nvSpPr>
            <p:spPr>
              <a:xfrm>
                <a:off x="8426456" y="2084276"/>
                <a:ext cx="285395" cy="255627"/>
              </a:xfrm>
              <a:custGeom>
                <a:avLst/>
                <a:gdLst/>
                <a:ahLst/>
                <a:cxnLst/>
                <a:rect l="l" t="t" r="r" b="b"/>
                <a:pathLst>
                  <a:path w="9089" h="8141" extrusionOk="0">
                    <a:moveTo>
                      <a:pt x="2310" y="0"/>
                    </a:moveTo>
                    <a:lnTo>
                      <a:pt x="0" y="3617"/>
                    </a:lnTo>
                    <a:cubicBezTo>
                      <a:pt x="0" y="3617"/>
                      <a:pt x="350" y="8141"/>
                      <a:pt x="5941" y="8141"/>
                    </a:cubicBezTo>
                    <a:cubicBezTo>
                      <a:pt x="6290" y="8141"/>
                      <a:pt x="6660" y="8123"/>
                      <a:pt x="7052" y="8086"/>
                    </a:cubicBezTo>
                    <a:cubicBezTo>
                      <a:pt x="7781" y="6809"/>
                      <a:pt x="9088" y="4590"/>
                      <a:pt x="9088" y="4590"/>
                    </a:cubicBezTo>
                    <a:lnTo>
                      <a:pt x="2310" y="0"/>
                    </a:ln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4"/>
              <p:cNvSpPr/>
              <p:nvPr/>
            </p:nvSpPr>
            <p:spPr>
              <a:xfrm>
                <a:off x="8480841" y="2048951"/>
                <a:ext cx="340753" cy="210003"/>
              </a:xfrm>
              <a:custGeom>
                <a:avLst/>
                <a:gdLst/>
                <a:ahLst/>
                <a:cxnLst/>
                <a:rect l="l" t="t" r="r" b="b"/>
                <a:pathLst>
                  <a:path w="10852" h="6688" extrusionOk="0">
                    <a:moveTo>
                      <a:pt x="5320" y="1"/>
                    </a:moveTo>
                    <a:lnTo>
                      <a:pt x="578" y="457"/>
                    </a:lnTo>
                    <a:lnTo>
                      <a:pt x="1" y="2007"/>
                    </a:lnTo>
                    <a:lnTo>
                      <a:pt x="6779" y="6688"/>
                    </a:lnTo>
                    <a:lnTo>
                      <a:pt x="7356" y="5715"/>
                    </a:lnTo>
                    <a:lnTo>
                      <a:pt x="10852" y="4864"/>
                    </a:lnTo>
                    <a:lnTo>
                      <a:pt x="5320" y="1"/>
                    </a:lnTo>
                    <a:close/>
                  </a:path>
                </a:pathLst>
              </a:custGeom>
              <a:solidFill>
                <a:srgbClr val="CBD0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4"/>
              <p:cNvSpPr/>
              <p:nvPr/>
            </p:nvSpPr>
            <p:spPr>
              <a:xfrm>
                <a:off x="8402592" y="1844286"/>
                <a:ext cx="537348" cy="363298"/>
              </a:xfrm>
              <a:custGeom>
                <a:avLst/>
                <a:gdLst/>
                <a:ahLst/>
                <a:cxnLst/>
                <a:rect l="l" t="t" r="r" b="b"/>
                <a:pathLst>
                  <a:path w="17113" h="11570" extrusionOk="0">
                    <a:moveTo>
                      <a:pt x="8825" y="0"/>
                    </a:moveTo>
                    <a:cubicBezTo>
                      <a:pt x="8720" y="0"/>
                      <a:pt x="8615" y="5"/>
                      <a:pt x="8511" y="14"/>
                    </a:cubicBezTo>
                    <a:cubicBezTo>
                      <a:pt x="7478" y="105"/>
                      <a:pt x="6535" y="652"/>
                      <a:pt x="5927" y="1473"/>
                    </a:cubicBezTo>
                    <a:cubicBezTo>
                      <a:pt x="5167" y="896"/>
                      <a:pt x="4195" y="561"/>
                      <a:pt x="3222" y="561"/>
                    </a:cubicBezTo>
                    <a:cubicBezTo>
                      <a:pt x="3191" y="560"/>
                      <a:pt x="3160" y="560"/>
                      <a:pt x="3128" y="560"/>
                    </a:cubicBezTo>
                    <a:cubicBezTo>
                      <a:pt x="1972" y="560"/>
                      <a:pt x="777" y="1106"/>
                      <a:pt x="274" y="2142"/>
                    </a:cubicBezTo>
                    <a:cubicBezTo>
                      <a:pt x="31" y="2689"/>
                      <a:pt x="0" y="3327"/>
                      <a:pt x="31" y="3935"/>
                    </a:cubicBezTo>
                    <a:cubicBezTo>
                      <a:pt x="61" y="4421"/>
                      <a:pt x="122" y="4938"/>
                      <a:pt x="335" y="5394"/>
                    </a:cubicBezTo>
                    <a:cubicBezTo>
                      <a:pt x="669" y="6154"/>
                      <a:pt x="1398" y="6671"/>
                      <a:pt x="2189" y="6975"/>
                    </a:cubicBezTo>
                    <a:cubicBezTo>
                      <a:pt x="2979" y="7248"/>
                      <a:pt x="3830" y="7309"/>
                      <a:pt x="4681" y="7309"/>
                    </a:cubicBezTo>
                    <a:cubicBezTo>
                      <a:pt x="4377" y="8099"/>
                      <a:pt x="4833" y="8981"/>
                      <a:pt x="5502" y="9437"/>
                    </a:cubicBezTo>
                    <a:cubicBezTo>
                      <a:pt x="5968" y="9777"/>
                      <a:pt x="6539" y="9940"/>
                      <a:pt x="7113" y="9940"/>
                    </a:cubicBezTo>
                    <a:cubicBezTo>
                      <a:pt x="7922" y="9940"/>
                      <a:pt x="8737" y="9616"/>
                      <a:pt x="9271" y="9011"/>
                    </a:cubicBezTo>
                    <a:cubicBezTo>
                      <a:pt x="9874" y="10575"/>
                      <a:pt x="11568" y="11569"/>
                      <a:pt x="13233" y="11569"/>
                    </a:cubicBezTo>
                    <a:cubicBezTo>
                      <a:pt x="13412" y="11569"/>
                      <a:pt x="13592" y="11558"/>
                      <a:pt x="13769" y="11534"/>
                    </a:cubicBezTo>
                    <a:cubicBezTo>
                      <a:pt x="15228" y="11352"/>
                      <a:pt x="16687" y="10318"/>
                      <a:pt x="16931" y="8859"/>
                    </a:cubicBezTo>
                    <a:cubicBezTo>
                      <a:pt x="17113" y="7735"/>
                      <a:pt x="16505" y="6519"/>
                      <a:pt x="15472" y="5972"/>
                    </a:cubicBezTo>
                    <a:cubicBezTo>
                      <a:pt x="14943" y="5698"/>
                      <a:pt x="14348" y="5610"/>
                      <a:pt x="13740" y="5610"/>
                    </a:cubicBezTo>
                    <a:cubicBezTo>
                      <a:pt x="13335" y="5610"/>
                      <a:pt x="12924" y="5649"/>
                      <a:pt x="12523" y="5698"/>
                    </a:cubicBezTo>
                    <a:cubicBezTo>
                      <a:pt x="12979" y="4695"/>
                      <a:pt x="12797" y="3510"/>
                      <a:pt x="12341" y="2506"/>
                    </a:cubicBezTo>
                    <a:cubicBezTo>
                      <a:pt x="12098" y="1959"/>
                      <a:pt x="11763" y="1443"/>
                      <a:pt x="11338" y="1017"/>
                    </a:cubicBezTo>
                    <a:cubicBezTo>
                      <a:pt x="10682" y="361"/>
                      <a:pt x="9756" y="0"/>
                      <a:pt x="8825" y="0"/>
                    </a:cubicBez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4"/>
              <p:cNvSpPr/>
              <p:nvPr/>
            </p:nvSpPr>
            <p:spPr>
              <a:xfrm>
                <a:off x="8568667" y="2052279"/>
                <a:ext cx="80196" cy="89396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2847" extrusionOk="0">
                    <a:moveTo>
                      <a:pt x="392" y="0"/>
                    </a:moveTo>
                    <a:cubicBezTo>
                      <a:pt x="261" y="0"/>
                      <a:pt x="171" y="99"/>
                      <a:pt x="122" y="199"/>
                    </a:cubicBezTo>
                    <a:cubicBezTo>
                      <a:pt x="30" y="472"/>
                      <a:pt x="0" y="746"/>
                      <a:pt x="0" y="1019"/>
                    </a:cubicBezTo>
                    <a:cubicBezTo>
                      <a:pt x="0" y="1627"/>
                      <a:pt x="304" y="2144"/>
                      <a:pt x="790" y="2448"/>
                    </a:cubicBezTo>
                    <a:cubicBezTo>
                      <a:pt x="1246" y="2722"/>
                      <a:pt x="1763" y="2813"/>
                      <a:pt x="2249" y="2843"/>
                    </a:cubicBezTo>
                    <a:cubicBezTo>
                      <a:pt x="2263" y="2846"/>
                      <a:pt x="2276" y="2847"/>
                      <a:pt x="2289" y="2847"/>
                    </a:cubicBezTo>
                    <a:cubicBezTo>
                      <a:pt x="2427" y="2847"/>
                      <a:pt x="2553" y="2708"/>
                      <a:pt x="2553" y="2570"/>
                    </a:cubicBezTo>
                    <a:cubicBezTo>
                      <a:pt x="2553" y="2418"/>
                      <a:pt x="2401" y="2296"/>
                      <a:pt x="2249" y="2296"/>
                    </a:cubicBezTo>
                    <a:cubicBezTo>
                      <a:pt x="2037" y="2266"/>
                      <a:pt x="1854" y="2235"/>
                      <a:pt x="1611" y="2174"/>
                    </a:cubicBezTo>
                    <a:cubicBezTo>
                      <a:pt x="1520" y="2144"/>
                      <a:pt x="1429" y="2114"/>
                      <a:pt x="1368" y="2083"/>
                    </a:cubicBezTo>
                    <a:lnTo>
                      <a:pt x="1307" y="2083"/>
                    </a:lnTo>
                    <a:cubicBezTo>
                      <a:pt x="1368" y="2083"/>
                      <a:pt x="1307" y="2053"/>
                      <a:pt x="1277" y="2053"/>
                    </a:cubicBezTo>
                    <a:lnTo>
                      <a:pt x="1185" y="1992"/>
                    </a:lnTo>
                    <a:cubicBezTo>
                      <a:pt x="1125" y="1962"/>
                      <a:pt x="1064" y="1931"/>
                      <a:pt x="973" y="1901"/>
                    </a:cubicBezTo>
                    <a:cubicBezTo>
                      <a:pt x="973" y="1883"/>
                      <a:pt x="963" y="1866"/>
                      <a:pt x="966" y="1866"/>
                    </a:cubicBezTo>
                    <a:lnTo>
                      <a:pt x="966" y="1866"/>
                    </a:lnTo>
                    <a:cubicBezTo>
                      <a:pt x="968" y="1866"/>
                      <a:pt x="977" y="1875"/>
                      <a:pt x="1003" y="1901"/>
                    </a:cubicBezTo>
                    <a:cubicBezTo>
                      <a:pt x="973" y="1870"/>
                      <a:pt x="973" y="1870"/>
                      <a:pt x="942" y="1840"/>
                    </a:cubicBezTo>
                    <a:cubicBezTo>
                      <a:pt x="912" y="1840"/>
                      <a:pt x="882" y="1810"/>
                      <a:pt x="882" y="1779"/>
                    </a:cubicBezTo>
                    <a:cubicBezTo>
                      <a:pt x="851" y="1749"/>
                      <a:pt x="821" y="1749"/>
                      <a:pt x="821" y="1718"/>
                    </a:cubicBezTo>
                    <a:cubicBezTo>
                      <a:pt x="807" y="1718"/>
                      <a:pt x="800" y="1712"/>
                      <a:pt x="795" y="1706"/>
                    </a:cubicBezTo>
                    <a:lnTo>
                      <a:pt x="795" y="1706"/>
                    </a:lnTo>
                    <a:cubicBezTo>
                      <a:pt x="796" y="1706"/>
                      <a:pt x="796" y="1706"/>
                      <a:pt x="796" y="1706"/>
                    </a:cubicBezTo>
                    <a:cubicBezTo>
                      <a:pt x="798" y="1706"/>
                      <a:pt x="797" y="1701"/>
                      <a:pt x="790" y="1688"/>
                    </a:cubicBezTo>
                    <a:lnTo>
                      <a:pt x="790" y="1688"/>
                    </a:lnTo>
                    <a:cubicBezTo>
                      <a:pt x="790" y="1688"/>
                      <a:pt x="790" y="1688"/>
                      <a:pt x="790" y="1688"/>
                    </a:cubicBezTo>
                    <a:cubicBezTo>
                      <a:pt x="760" y="1627"/>
                      <a:pt x="730" y="1597"/>
                      <a:pt x="699" y="1536"/>
                    </a:cubicBezTo>
                    <a:cubicBezTo>
                      <a:pt x="669" y="1506"/>
                      <a:pt x="669" y="1475"/>
                      <a:pt x="638" y="1475"/>
                    </a:cubicBezTo>
                    <a:cubicBezTo>
                      <a:pt x="638" y="1460"/>
                      <a:pt x="640" y="1452"/>
                      <a:pt x="643" y="1450"/>
                    </a:cubicBezTo>
                    <a:lnTo>
                      <a:pt x="643" y="1450"/>
                    </a:lnTo>
                    <a:cubicBezTo>
                      <a:pt x="652" y="1458"/>
                      <a:pt x="669" y="1475"/>
                      <a:pt x="669" y="1475"/>
                    </a:cubicBezTo>
                    <a:cubicBezTo>
                      <a:pt x="669" y="1475"/>
                      <a:pt x="655" y="1448"/>
                      <a:pt x="646" y="1448"/>
                    </a:cubicBezTo>
                    <a:cubicBezTo>
                      <a:pt x="645" y="1448"/>
                      <a:pt x="644" y="1449"/>
                      <a:pt x="643" y="1450"/>
                    </a:cubicBezTo>
                    <a:lnTo>
                      <a:pt x="643" y="1450"/>
                    </a:lnTo>
                    <a:cubicBezTo>
                      <a:pt x="640" y="1447"/>
                      <a:pt x="638" y="1445"/>
                      <a:pt x="638" y="1445"/>
                    </a:cubicBezTo>
                    <a:cubicBezTo>
                      <a:pt x="638" y="1384"/>
                      <a:pt x="608" y="1323"/>
                      <a:pt x="608" y="1293"/>
                    </a:cubicBezTo>
                    <a:cubicBezTo>
                      <a:pt x="578" y="1263"/>
                      <a:pt x="578" y="1232"/>
                      <a:pt x="578" y="1202"/>
                    </a:cubicBezTo>
                    <a:cubicBezTo>
                      <a:pt x="571" y="1188"/>
                      <a:pt x="567" y="1175"/>
                      <a:pt x="565" y="1161"/>
                    </a:cubicBezTo>
                    <a:lnTo>
                      <a:pt x="565" y="1161"/>
                    </a:lnTo>
                    <a:cubicBezTo>
                      <a:pt x="567" y="1169"/>
                      <a:pt x="571" y="1181"/>
                      <a:pt x="578" y="1202"/>
                    </a:cubicBezTo>
                    <a:cubicBezTo>
                      <a:pt x="578" y="1184"/>
                      <a:pt x="567" y="1155"/>
                      <a:pt x="564" y="1154"/>
                    </a:cubicBezTo>
                    <a:lnTo>
                      <a:pt x="564" y="1154"/>
                    </a:lnTo>
                    <a:cubicBezTo>
                      <a:pt x="561" y="1111"/>
                      <a:pt x="578" y="1072"/>
                      <a:pt x="578" y="1050"/>
                    </a:cubicBezTo>
                    <a:cubicBezTo>
                      <a:pt x="547" y="959"/>
                      <a:pt x="578" y="867"/>
                      <a:pt x="578" y="776"/>
                    </a:cubicBezTo>
                    <a:cubicBezTo>
                      <a:pt x="578" y="746"/>
                      <a:pt x="578" y="746"/>
                      <a:pt x="578" y="715"/>
                    </a:cubicBezTo>
                    <a:lnTo>
                      <a:pt x="608" y="594"/>
                    </a:lnTo>
                    <a:cubicBezTo>
                      <a:pt x="638" y="533"/>
                      <a:pt x="638" y="442"/>
                      <a:pt x="669" y="351"/>
                    </a:cubicBezTo>
                    <a:cubicBezTo>
                      <a:pt x="730" y="199"/>
                      <a:pt x="608" y="47"/>
                      <a:pt x="486" y="16"/>
                    </a:cubicBezTo>
                    <a:cubicBezTo>
                      <a:pt x="453" y="5"/>
                      <a:pt x="421" y="0"/>
                      <a:pt x="3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2" name="Google Shape;862;p44"/>
            <p:cNvGrpSpPr/>
            <p:nvPr/>
          </p:nvGrpSpPr>
          <p:grpSpPr>
            <a:xfrm>
              <a:off x="803061" y="1891483"/>
              <a:ext cx="861175" cy="573309"/>
              <a:chOff x="4390456" y="1891693"/>
              <a:chExt cx="64936" cy="43243"/>
            </a:xfrm>
          </p:grpSpPr>
          <p:sp>
            <p:nvSpPr>
              <p:cNvPr id="863" name="Google Shape;863;p44"/>
              <p:cNvSpPr/>
              <p:nvPr/>
            </p:nvSpPr>
            <p:spPr>
              <a:xfrm>
                <a:off x="4390456" y="1891693"/>
                <a:ext cx="9725" cy="1814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890" extrusionOk="0">
                    <a:moveTo>
                      <a:pt x="431" y="1"/>
                    </a:moveTo>
                    <a:cubicBezTo>
                      <a:pt x="429" y="1"/>
                      <a:pt x="428" y="1"/>
                      <a:pt x="427" y="1"/>
                    </a:cubicBezTo>
                    <a:lnTo>
                      <a:pt x="423" y="1"/>
                    </a:lnTo>
                    <a:cubicBezTo>
                      <a:pt x="356" y="9"/>
                      <a:pt x="289" y="30"/>
                      <a:pt x="230" y="68"/>
                    </a:cubicBezTo>
                    <a:cubicBezTo>
                      <a:pt x="105" y="151"/>
                      <a:pt x="26" y="289"/>
                      <a:pt x="13" y="439"/>
                    </a:cubicBezTo>
                    <a:cubicBezTo>
                      <a:pt x="1" y="581"/>
                      <a:pt x="17" y="727"/>
                      <a:pt x="63" y="865"/>
                    </a:cubicBezTo>
                    <a:cubicBezTo>
                      <a:pt x="70" y="882"/>
                      <a:pt x="85" y="889"/>
                      <a:pt x="99" y="889"/>
                    </a:cubicBezTo>
                    <a:cubicBezTo>
                      <a:pt x="121" y="889"/>
                      <a:pt x="144" y="872"/>
                      <a:pt x="139" y="844"/>
                    </a:cubicBezTo>
                    <a:cubicBezTo>
                      <a:pt x="88" y="661"/>
                      <a:pt x="47" y="439"/>
                      <a:pt x="147" y="264"/>
                    </a:cubicBezTo>
                    <a:cubicBezTo>
                      <a:pt x="197" y="180"/>
                      <a:pt x="276" y="118"/>
                      <a:pt x="373" y="88"/>
                    </a:cubicBezTo>
                    <a:cubicBezTo>
                      <a:pt x="385" y="84"/>
                      <a:pt x="402" y="84"/>
                      <a:pt x="418" y="80"/>
                    </a:cubicBezTo>
                    <a:lnTo>
                      <a:pt x="427" y="80"/>
                    </a:lnTo>
                    <a:cubicBezTo>
                      <a:pt x="476" y="76"/>
                      <a:pt x="477" y="1"/>
                      <a:pt x="4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4"/>
              <p:cNvSpPr/>
              <p:nvPr/>
            </p:nvSpPr>
            <p:spPr>
              <a:xfrm>
                <a:off x="4438634" y="1929044"/>
                <a:ext cx="16759" cy="5892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89" extrusionOk="0">
                    <a:moveTo>
                      <a:pt x="59" y="0"/>
                    </a:moveTo>
                    <a:cubicBezTo>
                      <a:pt x="28" y="0"/>
                      <a:pt x="1" y="40"/>
                      <a:pt x="27" y="69"/>
                    </a:cubicBezTo>
                    <a:lnTo>
                      <a:pt x="31" y="69"/>
                    </a:lnTo>
                    <a:cubicBezTo>
                      <a:pt x="102" y="140"/>
                      <a:pt x="186" y="203"/>
                      <a:pt x="282" y="240"/>
                    </a:cubicBezTo>
                    <a:cubicBezTo>
                      <a:pt x="344" y="272"/>
                      <a:pt x="413" y="289"/>
                      <a:pt x="482" y="289"/>
                    </a:cubicBezTo>
                    <a:cubicBezTo>
                      <a:pt x="496" y="289"/>
                      <a:pt x="510" y="288"/>
                      <a:pt x="524" y="286"/>
                    </a:cubicBezTo>
                    <a:cubicBezTo>
                      <a:pt x="624" y="278"/>
                      <a:pt x="716" y="236"/>
                      <a:pt x="791" y="165"/>
                    </a:cubicBezTo>
                    <a:cubicBezTo>
                      <a:pt x="821" y="142"/>
                      <a:pt x="791" y="101"/>
                      <a:pt x="758" y="101"/>
                    </a:cubicBezTo>
                    <a:cubicBezTo>
                      <a:pt x="750" y="101"/>
                      <a:pt x="741" y="104"/>
                      <a:pt x="733" y="111"/>
                    </a:cubicBezTo>
                    <a:cubicBezTo>
                      <a:pt x="670" y="174"/>
                      <a:pt x="587" y="207"/>
                      <a:pt x="499" y="211"/>
                    </a:cubicBezTo>
                    <a:cubicBezTo>
                      <a:pt x="428" y="211"/>
                      <a:pt x="357" y="195"/>
                      <a:pt x="294" y="161"/>
                    </a:cubicBezTo>
                    <a:cubicBezTo>
                      <a:pt x="215" y="124"/>
                      <a:pt x="144" y="73"/>
                      <a:pt x="85" y="11"/>
                    </a:cubicBezTo>
                    <a:cubicBezTo>
                      <a:pt x="77" y="3"/>
                      <a:pt x="68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65" name="Google Shape;865;p44">
            <a:hlinkClick r:id="rId3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6666" y="4538775"/>
            <a:ext cx="392872" cy="3928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85462"/>
      </p:ext>
    </p:extLst>
  </p:cSld>
  <p:clrMapOvr>
    <a:masterClrMapping/>
  </p:clrMapOvr>
</p:sld>
</file>

<file path=ppt/theme/theme1.xml><?xml version="1.0" encoding="utf-8"?>
<a:theme xmlns:a="http://schemas.openxmlformats.org/drawingml/2006/main" name="End of Course Jeopardy by Slidesgo">
  <a:themeElements>
    <a:clrScheme name="Simple Light">
      <a:dk1>
        <a:srgbClr val="000000"/>
      </a:dk1>
      <a:lt1>
        <a:srgbClr val="FFFFFF"/>
      </a:lt1>
      <a:dk2>
        <a:srgbClr val="61D8C4"/>
      </a:dk2>
      <a:lt2>
        <a:srgbClr val="98DAED"/>
      </a:lt2>
      <a:accent1>
        <a:srgbClr val="FFB757"/>
      </a:accent1>
      <a:accent2>
        <a:srgbClr val="F27FB2"/>
      </a:accent2>
      <a:accent3>
        <a:srgbClr val="C2B9DB"/>
      </a:accent3>
      <a:accent4>
        <a:srgbClr val="F16790"/>
      </a:accent4>
      <a:accent5>
        <a:srgbClr val="B3AAD3"/>
      </a:accent5>
      <a:accent6>
        <a:srgbClr val="51C0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224</Words>
  <Application>Microsoft Office PowerPoint</Application>
  <PresentationFormat>On-screen Show (16:9)</PresentationFormat>
  <Paragraphs>65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Times New Roman</vt:lpstr>
      <vt:lpstr>Calibri</vt:lpstr>
      <vt:lpstr>Patrick Hand</vt:lpstr>
      <vt:lpstr>Arial</vt:lpstr>
      <vt:lpstr>Lato</vt:lpstr>
      <vt:lpstr>End of Course Jeopardy by Slidesgo</vt:lpstr>
      <vt:lpstr>Using Negative Prefixes</vt:lpstr>
      <vt:lpstr>Prefixes</vt:lpstr>
      <vt:lpstr>Give some sentences about the picture.   .</vt:lpstr>
      <vt:lpstr>PowerPoint Presentation</vt:lpstr>
      <vt:lpstr>The student is inattentive with her teacher’s advice.    .</vt:lpstr>
      <vt:lpstr>PowerPoint Presentation</vt:lpstr>
      <vt:lpstr>It was impossible for a rabbit to fly.     .</vt:lpstr>
      <vt:lpstr>PowerPoint Presentation</vt:lpstr>
      <vt:lpstr>The officers had a misunderstanding.      .</vt:lpstr>
      <vt:lpstr>Negative Prefixes</vt:lpstr>
      <vt:lpstr>PowerPoint Presentation</vt:lpstr>
      <vt:lpstr>PowerPoint Presentation</vt:lpstr>
      <vt:lpstr>Examples </vt:lpstr>
      <vt:lpstr>Examples </vt:lpstr>
      <vt:lpstr>Examples </vt:lpstr>
      <vt:lpstr>Examples </vt:lpstr>
      <vt:lpstr>PowerPoint Presentation</vt:lpstr>
      <vt:lpstr>Examples </vt:lpstr>
      <vt:lpstr>Examples </vt:lpstr>
      <vt:lpstr>PowerPoint Presentation</vt:lpstr>
      <vt:lpstr>Examples </vt:lpstr>
      <vt:lpstr>Examples </vt:lpstr>
      <vt:lpstr>PowerPoint Presentation</vt:lpstr>
      <vt:lpstr>Examples </vt:lpstr>
      <vt:lpstr>Examples </vt:lpstr>
      <vt:lpstr>PowerPoint Presentation</vt:lpstr>
      <vt:lpstr>Examples </vt:lpstr>
      <vt:lpstr>Examples </vt:lpstr>
      <vt:lpstr>PowerPoint Presentation</vt:lpstr>
      <vt:lpstr>Decide whether to add the prefix im-, dis-, or -un to the following root words. Make sure the new words are the opposite of the given word.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3:  Brothers Forever</dc:title>
  <cp:lastModifiedBy>Kea April</cp:lastModifiedBy>
  <cp:revision>25</cp:revision>
  <dcterms:modified xsi:type="dcterms:W3CDTF">2021-08-03T02:25:39Z</dcterms:modified>
</cp:coreProperties>
</file>