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299673-1C4C-4AC8-83D0-5F0CFDC21852}" v="9" dt="2023-05-08T05:35:29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Khalili" userId="c4d65462-f5a5-4194-88a6-bdabbb4edc45" providerId="ADAL" clId="{68299673-1C4C-4AC8-83D0-5F0CFDC21852}"/>
    <pc:docChg chg="undo custSel addSld modSld">
      <pc:chgData name="Jacob Khalili" userId="c4d65462-f5a5-4194-88a6-bdabbb4edc45" providerId="ADAL" clId="{68299673-1C4C-4AC8-83D0-5F0CFDC21852}" dt="2023-05-08T05:44:38.579" v="2567" actId="20577"/>
      <pc:docMkLst>
        <pc:docMk/>
      </pc:docMkLst>
      <pc:sldChg chg="addSp modSp mod setBg">
        <pc:chgData name="Jacob Khalili" userId="c4d65462-f5a5-4194-88a6-bdabbb4edc45" providerId="ADAL" clId="{68299673-1C4C-4AC8-83D0-5F0CFDC21852}" dt="2023-05-08T05:17:43.923" v="1186" actId="26606"/>
        <pc:sldMkLst>
          <pc:docMk/>
          <pc:sldMk cId="1127603762" sldId="256"/>
        </pc:sldMkLst>
        <pc:spChg chg="mod">
          <ac:chgData name="Jacob Khalili" userId="c4d65462-f5a5-4194-88a6-bdabbb4edc45" providerId="ADAL" clId="{68299673-1C4C-4AC8-83D0-5F0CFDC21852}" dt="2023-05-08T05:17:43.923" v="1186" actId="26606"/>
          <ac:spMkLst>
            <pc:docMk/>
            <pc:sldMk cId="1127603762" sldId="256"/>
            <ac:spMk id="2" creationId="{22A05821-889C-AFF9-EC6F-A1D537E2942B}"/>
          </ac:spMkLst>
        </pc:spChg>
        <pc:spChg chg="mod">
          <ac:chgData name="Jacob Khalili" userId="c4d65462-f5a5-4194-88a6-bdabbb4edc45" providerId="ADAL" clId="{68299673-1C4C-4AC8-83D0-5F0CFDC21852}" dt="2023-05-08T05:17:43.923" v="1186" actId="26606"/>
          <ac:spMkLst>
            <pc:docMk/>
            <pc:sldMk cId="1127603762" sldId="256"/>
            <ac:spMk id="3" creationId="{FE37AFC5-869D-2F46-BDF1-DDA3F01C3D83}"/>
          </ac:spMkLst>
        </pc:spChg>
        <pc:spChg chg="add">
          <ac:chgData name="Jacob Khalili" userId="c4d65462-f5a5-4194-88a6-bdabbb4edc45" providerId="ADAL" clId="{68299673-1C4C-4AC8-83D0-5F0CFDC21852}" dt="2023-05-08T05:17:43.923" v="1186" actId="26606"/>
          <ac:spMkLst>
            <pc:docMk/>
            <pc:sldMk cId="1127603762" sldId="256"/>
            <ac:spMk id="9" creationId="{9B7AD9F6-8CE7-4299-8FC6-328F4DCD3FF9}"/>
          </ac:spMkLst>
        </pc:spChg>
        <pc:spChg chg="add">
          <ac:chgData name="Jacob Khalili" userId="c4d65462-f5a5-4194-88a6-bdabbb4edc45" providerId="ADAL" clId="{68299673-1C4C-4AC8-83D0-5F0CFDC21852}" dt="2023-05-08T05:17:43.923" v="1186" actId="26606"/>
          <ac:spMkLst>
            <pc:docMk/>
            <pc:sldMk cId="1127603762" sldId="256"/>
            <ac:spMk id="11" creationId="{F49775AF-8896-43EE-92C6-83497D6DC56F}"/>
          </ac:spMkLst>
        </pc:spChg>
        <pc:picChg chg="add">
          <ac:chgData name="Jacob Khalili" userId="c4d65462-f5a5-4194-88a6-bdabbb4edc45" providerId="ADAL" clId="{68299673-1C4C-4AC8-83D0-5F0CFDC21852}" dt="2023-05-08T05:17:43.923" v="1186" actId="26606"/>
          <ac:picMkLst>
            <pc:docMk/>
            <pc:sldMk cId="1127603762" sldId="256"/>
            <ac:picMk id="5" creationId="{BCD4CE58-F254-0C91-86CC-C4AB1FA34AC6}"/>
          </ac:picMkLst>
        </pc:picChg>
      </pc:sldChg>
      <pc:sldChg chg="addSp modSp mod setBg">
        <pc:chgData name="Jacob Khalili" userId="c4d65462-f5a5-4194-88a6-bdabbb4edc45" providerId="ADAL" clId="{68299673-1C4C-4AC8-83D0-5F0CFDC21852}" dt="2023-05-08T05:17:48.952" v="1187" actId="26606"/>
        <pc:sldMkLst>
          <pc:docMk/>
          <pc:sldMk cId="2189524682" sldId="257"/>
        </pc:sldMkLst>
        <pc:spChg chg="mod">
          <ac:chgData name="Jacob Khalili" userId="c4d65462-f5a5-4194-88a6-bdabbb4edc45" providerId="ADAL" clId="{68299673-1C4C-4AC8-83D0-5F0CFDC21852}" dt="2023-05-08T05:17:48.952" v="1187" actId="26606"/>
          <ac:spMkLst>
            <pc:docMk/>
            <pc:sldMk cId="2189524682" sldId="257"/>
            <ac:spMk id="2" creationId="{59E9066E-CAD3-EF03-05B0-1EAE03829696}"/>
          </ac:spMkLst>
        </pc:spChg>
        <pc:spChg chg="mod">
          <ac:chgData name="Jacob Khalili" userId="c4d65462-f5a5-4194-88a6-bdabbb4edc45" providerId="ADAL" clId="{68299673-1C4C-4AC8-83D0-5F0CFDC21852}" dt="2023-05-08T05:17:48.952" v="1187" actId="26606"/>
          <ac:spMkLst>
            <pc:docMk/>
            <pc:sldMk cId="2189524682" sldId="257"/>
            <ac:spMk id="3" creationId="{3ECAAC2E-E28D-65E2-6F20-ECCD85A96514}"/>
          </ac:spMkLst>
        </pc:spChg>
        <pc:spChg chg="add">
          <ac:chgData name="Jacob Khalili" userId="c4d65462-f5a5-4194-88a6-bdabbb4edc45" providerId="ADAL" clId="{68299673-1C4C-4AC8-83D0-5F0CFDC21852}" dt="2023-05-08T05:17:48.952" v="1187" actId="26606"/>
          <ac:spMkLst>
            <pc:docMk/>
            <pc:sldMk cId="2189524682" sldId="257"/>
            <ac:spMk id="10" creationId="{2B97F24A-32CE-4C1C-A50D-3016B394DCFB}"/>
          </ac:spMkLst>
        </pc:spChg>
        <pc:spChg chg="add">
          <ac:chgData name="Jacob Khalili" userId="c4d65462-f5a5-4194-88a6-bdabbb4edc45" providerId="ADAL" clId="{68299673-1C4C-4AC8-83D0-5F0CFDC21852}" dt="2023-05-08T05:17:48.952" v="1187" actId="26606"/>
          <ac:spMkLst>
            <pc:docMk/>
            <pc:sldMk cId="2189524682" sldId="257"/>
            <ac:spMk id="12" creationId="{6357EC4F-235E-4222-A36F-C7878ACE37F2}"/>
          </ac:spMkLst>
        </pc:spChg>
        <pc:picChg chg="mod">
          <ac:chgData name="Jacob Khalili" userId="c4d65462-f5a5-4194-88a6-bdabbb4edc45" providerId="ADAL" clId="{68299673-1C4C-4AC8-83D0-5F0CFDC21852}" dt="2023-05-08T05:17:48.952" v="1187" actId="26606"/>
          <ac:picMkLst>
            <pc:docMk/>
            <pc:sldMk cId="2189524682" sldId="257"/>
            <ac:picMk id="5" creationId="{A637F6ED-A564-AB62-E7A8-0E054090F01A}"/>
          </ac:picMkLst>
        </pc:picChg>
      </pc:sldChg>
      <pc:sldChg chg="addSp delSp modSp mod setBg">
        <pc:chgData name="Jacob Khalili" userId="c4d65462-f5a5-4194-88a6-bdabbb4edc45" providerId="ADAL" clId="{68299673-1C4C-4AC8-83D0-5F0CFDC21852}" dt="2023-05-08T05:20:04.512" v="1312" actId="20577"/>
        <pc:sldMkLst>
          <pc:docMk/>
          <pc:sldMk cId="1957841837" sldId="258"/>
        </pc:sldMkLst>
        <pc:spChg chg="mod">
          <ac:chgData name="Jacob Khalili" userId="c4d65462-f5a5-4194-88a6-bdabbb4edc45" providerId="ADAL" clId="{68299673-1C4C-4AC8-83D0-5F0CFDC21852}" dt="2023-05-08T05:17:57.985" v="1190" actId="26606"/>
          <ac:spMkLst>
            <pc:docMk/>
            <pc:sldMk cId="1957841837" sldId="258"/>
            <ac:spMk id="2" creationId="{155D9A58-1115-26F9-744C-D89F256000AE}"/>
          </ac:spMkLst>
        </pc:spChg>
        <pc:spChg chg="mod ord">
          <ac:chgData name="Jacob Khalili" userId="c4d65462-f5a5-4194-88a6-bdabbb4edc45" providerId="ADAL" clId="{68299673-1C4C-4AC8-83D0-5F0CFDC21852}" dt="2023-05-08T05:20:04.512" v="1312" actId="20577"/>
          <ac:spMkLst>
            <pc:docMk/>
            <pc:sldMk cId="1957841837" sldId="258"/>
            <ac:spMk id="3" creationId="{605051AB-E9D0-9248-94E0-A69BD00AB097}"/>
          </ac:spMkLst>
        </pc:spChg>
        <pc:spChg chg="add del">
          <ac:chgData name="Jacob Khalili" userId="c4d65462-f5a5-4194-88a6-bdabbb4edc45" providerId="ADAL" clId="{68299673-1C4C-4AC8-83D0-5F0CFDC21852}" dt="2023-05-08T05:17:57.981" v="1189" actId="26606"/>
          <ac:spMkLst>
            <pc:docMk/>
            <pc:sldMk cId="1957841837" sldId="258"/>
            <ac:spMk id="12" creationId="{EAE48C4B-3A90-42C3-BA00-6092B477179E}"/>
          </ac:spMkLst>
        </pc:spChg>
        <pc:spChg chg="add del">
          <ac:chgData name="Jacob Khalili" userId="c4d65462-f5a5-4194-88a6-bdabbb4edc45" providerId="ADAL" clId="{68299673-1C4C-4AC8-83D0-5F0CFDC21852}" dt="2023-05-08T05:17:57.981" v="1189" actId="26606"/>
          <ac:spMkLst>
            <pc:docMk/>
            <pc:sldMk cId="1957841837" sldId="258"/>
            <ac:spMk id="14" creationId="{F919E280-CA27-4214-97E6-294E0C3BC4B3}"/>
          </ac:spMkLst>
        </pc:spChg>
        <pc:spChg chg="add">
          <ac:chgData name="Jacob Khalili" userId="c4d65462-f5a5-4194-88a6-bdabbb4edc45" providerId="ADAL" clId="{68299673-1C4C-4AC8-83D0-5F0CFDC21852}" dt="2023-05-08T05:17:57.985" v="1190" actId="26606"/>
          <ac:spMkLst>
            <pc:docMk/>
            <pc:sldMk cId="1957841837" sldId="258"/>
            <ac:spMk id="16" creationId="{5AC1364A-3E3D-4F0D-8776-78AF3A270DD6}"/>
          </ac:spMkLst>
        </pc:spChg>
        <pc:spChg chg="add">
          <ac:chgData name="Jacob Khalili" userId="c4d65462-f5a5-4194-88a6-bdabbb4edc45" providerId="ADAL" clId="{68299673-1C4C-4AC8-83D0-5F0CFDC21852}" dt="2023-05-08T05:17:57.985" v="1190" actId="26606"/>
          <ac:spMkLst>
            <pc:docMk/>
            <pc:sldMk cId="1957841837" sldId="258"/>
            <ac:spMk id="17" creationId="{3FCFB1DE-0B7E-48CC-BA90-B2AB0889F9D6}"/>
          </ac:spMkLst>
        </pc:spChg>
        <pc:picChg chg="mod ord">
          <ac:chgData name="Jacob Khalili" userId="c4d65462-f5a5-4194-88a6-bdabbb4edc45" providerId="ADAL" clId="{68299673-1C4C-4AC8-83D0-5F0CFDC21852}" dt="2023-05-08T05:17:57.985" v="1190" actId="26606"/>
          <ac:picMkLst>
            <pc:docMk/>
            <pc:sldMk cId="1957841837" sldId="258"/>
            <ac:picMk id="5" creationId="{D62283E2-A53F-C51A-4592-104AFA0A4200}"/>
          </ac:picMkLst>
        </pc:picChg>
        <pc:picChg chg="mod">
          <ac:chgData name="Jacob Khalili" userId="c4d65462-f5a5-4194-88a6-bdabbb4edc45" providerId="ADAL" clId="{68299673-1C4C-4AC8-83D0-5F0CFDC21852}" dt="2023-05-08T05:17:57.985" v="1190" actId="26606"/>
          <ac:picMkLst>
            <pc:docMk/>
            <pc:sldMk cId="1957841837" sldId="258"/>
            <ac:picMk id="7" creationId="{B34CD5E6-72D8-75EA-3950-016A4470F02A}"/>
          </ac:picMkLst>
        </pc:picChg>
      </pc:sldChg>
      <pc:sldChg chg="addSp delSp modSp new mod setBg">
        <pc:chgData name="Jacob Khalili" userId="c4d65462-f5a5-4194-88a6-bdabbb4edc45" providerId="ADAL" clId="{68299673-1C4C-4AC8-83D0-5F0CFDC21852}" dt="2023-05-08T05:21:55.048" v="1368" actId="1076"/>
        <pc:sldMkLst>
          <pc:docMk/>
          <pc:sldMk cId="1524973423" sldId="259"/>
        </pc:sldMkLst>
        <pc:spChg chg="mod">
          <ac:chgData name="Jacob Khalili" userId="c4d65462-f5a5-4194-88a6-bdabbb4edc45" providerId="ADAL" clId="{68299673-1C4C-4AC8-83D0-5F0CFDC21852}" dt="2023-05-08T05:18:07.467" v="1195" actId="26606"/>
          <ac:spMkLst>
            <pc:docMk/>
            <pc:sldMk cId="1524973423" sldId="259"/>
            <ac:spMk id="2" creationId="{BD2D33DC-8652-A500-0CED-8EDE81B6CBE3}"/>
          </ac:spMkLst>
        </pc:spChg>
        <pc:spChg chg="mod ord">
          <ac:chgData name="Jacob Khalili" userId="c4d65462-f5a5-4194-88a6-bdabbb4edc45" providerId="ADAL" clId="{68299673-1C4C-4AC8-83D0-5F0CFDC21852}" dt="2023-05-08T05:21:46.687" v="1364" actId="1076"/>
          <ac:spMkLst>
            <pc:docMk/>
            <pc:sldMk cId="1524973423" sldId="259"/>
            <ac:spMk id="3" creationId="{DB289AFD-B3DD-FF0B-1C39-1DCC6944EB41}"/>
          </ac:spMkLst>
        </pc:spChg>
        <pc:spChg chg="add del">
          <ac:chgData name="Jacob Khalili" userId="c4d65462-f5a5-4194-88a6-bdabbb4edc45" providerId="ADAL" clId="{68299673-1C4C-4AC8-83D0-5F0CFDC21852}" dt="2023-05-08T05:18:04.742" v="1192" actId="26606"/>
          <ac:spMkLst>
            <pc:docMk/>
            <pc:sldMk cId="1524973423" sldId="259"/>
            <ac:spMk id="1031" creationId="{2B97F24A-32CE-4C1C-A50D-3016B394DCFB}"/>
          </ac:spMkLst>
        </pc:spChg>
        <pc:spChg chg="add del">
          <ac:chgData name="Jacob Khalili" userId="c4d65462-f5a5-4194-88a6-bdabbb4edc45" providerId="ADAL" clId="{68299673-1C4C-4AC8-83D0-5F0CFDC21852}" dt="2023-05-08T05:18:04.742" v="1192" actId="26606"/>
          <ac:spMkLst>
            <pc:docMk/>
            <pc:sldMk cId="1524973423" sldId="259"/>
            <ac:spMk id="1033" creationId="{6357EC4F-235E-4222-A36F-C7878ACE37F2}"/>
          </ac:spMkLst>
        </pc:spChg>
        <pc:spChg chg="add del">
          <ac:chgData name="Jacob Khalili" userId="c4d65462-f5a5-4194-88a6-bdabbb4edc45" providerId="ADAL" clId="{68299673-1C4C-4AC8-83D0-5F0CFDC21852}" dt="2023-05-08T05:18:07.463" v="1194" actId="26606"/>
          <ac:spMkLst>
            <pc:docMk/>
            <pc:sldMk cId="1524973423" sldId="259"/>
            <ac:spMk id="1035" creationId="{743AA782-23D1-4521-8CAD-47662984AA08}"/>
          </ac:spMkLst>
        </pc:spChg>
        <pc:spChg chg="add del">
          <ac:chgData name="Jacob Khalili" userId="c4d65462-f5a5-4194-88a6-bdabbb4edc45" providerId="ADAL" clId="{68299673-1C4C-4AC8-83D0-5F0CFDC21852}" dt="2023-05-08T05:18:07.463" v="1194" actId="26606"/>
          <ac:spMkLst>
            <pc:docMk/>
            <pc:sldMk cId="1524973423" sldId="259"/>
            <ac:spMk id="1036" creationId="{650D18FE-0824-4A46-B22C-A86B52E5780A}"/>
          </ac:spMkLst>
        </pc:spChg>
        <pc:spChg chg="add">
          <ac:chgData name="Jacob Khalili" userId="c4d65462-f5a5-4194-88a6-bdabbb4edc45" providerId="ADAL" clId="{68299673-1C4C-4AC8-83D0-5F0CFDC21852}" dt="2023-05-08T05:18:07.467" v="1195" actId="26606"/>
          <ac:spMkLst>
            <pc:docMk/>
            <pc:sldMk cId="1524973423" sldId="259"/>
            <ac:spMk id="1038" creationId="{A8908DB7-C3A6-4FCB-9820-CEE02B398C4A}"/>
          </ac:spMkLst>
        </pc:spChg>
        <pc:spChg chg="add">
          <ac:chgData name="Jacob Khalili" userId="c4d65462-f5a5-4194-88a6-bdabbb4edc45" providerId="ADAL" clId="{68299673-1C4C-4AC8-83D0-5F0CFDC21852}" dt="2023-05-08T05:18:07.467" v="1195" actId="26606"/>
          <ac:spMkLst>
            <pc:docMk/>
            <pc:sldMk cId="1524973423" sldId="259"/>
            <ac:spMk id="1039" creationId="{535742DD-1B16-4E9D-B715-0D74B4574A68}"/>
          </ac:spMkLst>
        </pc:spChg>
        <pc:picChg chg="add del mod">
          <ac:chgData name="Jacob Khalili" userId="c4d65462-f5a5-4194-88a6-bdabbb4edc45" providerId="ADAL" clId="{68299673-1C4C-4AC8-83D0-5F0CFDC21852}" dt="2023-05-08T05:20:37.864" v="1317" actId="478"/>
          <ac:picMkLst>
            <pc:docMk/>
            <pc:sldMk cId="1524973423" sldId="259"/>
            <ac:picMk id="5" creationId="{E795BC4B-1873-931F-5963-E194F688B00E}"/>
          </ac:picMkLst>
        </pc:picChg>
        <pc:picChg chg="add mod">
          <ac:chgData name="Jacob Khalili" userId="c4d65462-f5a5-4194-88a6-bdabbb4edc45" providerId="ADAL" clId="{68299673-1C4C-4AC8-83D0-5F0CFDC21852}" dt="2023-05-08T05:21:50.137" v="1366" actId="14100"/>
          <ac:picMkLst>
            <pc:docMk/>
            <pc:sldMk cId="1524973423" sldId="259"/>
            <ac:picMk id="7" creationId="{2FE73D6F-E07C-6135-69BF-5FCD0E807F17}"/>
          </ac:picMkLst>
        </pc:picChg>
        <pc:picChg chg="add del mod">
          <ac:chgData name="Jacob Khalili" userId="c4d65462-f5a5-4194-88a6-bdabbb4edc45" providerId="ADAL" clId="{68299673-1C4C-4AC8-83D0-5F0CFDC21852}" dt="2023-05-08T05:20:53.915" v="1325" actId="478"/>
          <ac:picMkLst>
            <pc:docMk/>
            <pc:sldMk cId="1524973423" sldId="259"/>
            <ac:picMk id="8" creationId="{775768CA-4677-8B65-1DC5-0768B136F7B1}"/>
          </ac:picMkLst>
        </pc:picChg>
        <pc:picChg chg="add mod">
          <ac:chgData name="Jacob Khalili" userId="c4d65462-f5a5-4194-88a6-bdabbb4edc45" providerId="ADAL" clId="{68299673-1C4C-4AC8-83D0-5F0CFDC21852}" dt="2023-05-08T05:21:52.375" v="1367" actId="1076"/>
          <ac:picMkLst>
            <pc:docMk/>
            <pc:sldMk cId="1524973423" sldId="259"/>
            <ac:picMk id="10" creationId="{CEA8D246-4F98-DB56-6EC8-A916308A7A7B}"/>
          </ac:picMkLst>
        </pc:picChg>
        <pc:picChg chg="add mod">
          <ac:chgData name="Jacob Khalili" userId="c4d65462-f5a5-4194-88a6-bdabbb4edc45" providerId="ADAL" clId="{68299673-1C4C-4AC8-83D0-5F0CFDC21852}" dt="2023-05-08T05:21:55.048" v="1368" actId="1076"/>
          <ac:picMkLst>
            <pc:docMk/>
            <pc:sldMk cId="1524973423" sldId="259"/>
            <ac:picMk id="12" creationId="{8EF6CF33-5115-36E8-EF84-356990A9770C}"/>
          </ac:picMkLst>
        </pc:picChg>
        <pc:picChg chg="add mod">
          <ac:chgData name="Jacob Khalili" userId="c4d65462-f5a5-4194-88a6-bdabbb4edc45" providerId="ADAL" clId="{68299673-1C4C-4AC8-83D0-5F0CFDC21852}" dt="2023-05-08T05:20:12.879" v="1313" actId="1076"/>
          <ac:picMkLst>
            <pc:docMk/>
            <pc:sldMk cId="1524973423" sldId="259"/>
            <ac:picMk id="1026" creationId="{47418A43-4654-BCE0-5FBC-E35783191BEE}"/>
          </ac:picMkLst>
        </pc:picChg>
      </pc:sldChg>
      <pc:sldChg chg="addSp modSp new mod setBg">
        <pc:chgData name="Jacob Khalili" userId="c4d65462-f5a5-4194-88a6-bdabbb4edc45" providerId="ADAL" clId="{68299673-1C4C-4AC8-83D0-5F0CFDC21852}" dt="2023-05-08T05:42:43.129" v="2359" actId="20577"/>
        <pc:sldMkLst>
          <pc:docMk/>
          <pc:sldMk cId="644564958" sldId="260"/>
        </pc:sldMkLst>
        <pc:spChg chg="mod">
          <ac:chgData name="Jacob Khalili" userId="c4d65462-f5a5-4194-88a6-bdabbb4edc45" providerId="ADAL" clId="{68299673-1C4C-4AC8-83D0-5F0CFDC21852}" dt="2023-05-08T05:42:10.435" v="2323" actId="26606"/>
          <ac:spMkLst>
            <pc:docMk/>
            <pc:sldMk cId="644564958" sldId="260"/>
            <ac:spMk id="2" creationId="{DC70F75E-4278-E7E0-5C1B-199BF5B28691}"/>
          </ac:spMkLst>
        </pc:spChg>
        <pc:spChg chg="mod">
          <ac:chgData name="Jacob Khalili" userId="c4d65462-f5a5-4194-88a6-bdabbb4edc45" providerId="ADAL" clId="{68299673-1C4C-4AC8-83D0-5F0CFDC21852}" dt="2023-05-08T05:42:43.129" v="2359" actId="20577"/>
          <ac:spMkLst>
            <pc:docMk/>
            <pc:sldMk cId="644564958" sldId="260"/>
            <ac:spMk id="3" creationId="{7499E7FE-4E2F-4621-9921-178F3955B000}"/>
          </ac:spMkLst>
        </pc:spChg>
        <pc:spChg chg="add">
          <ac:chgData name="Jacob Khalili" userId="c4d65462-f5a5-4194-88a6-bdabbb4edc45" providerId="ADAL" clId="{68299673-1C4C-4AC8-83D0-5F0CFDC21852}" dt="2023-05-08T05:42:10.435" v="2323" actId="26606"/>
          <ac:spMkLst>
            <pc:docMk/>
            <pc:sldMk cId="644564958" sldId="260"/>
            <ac:spMk id="9" creationId="{2C61293E-6EBE-43EF-A52C-9BEBFD7679D4}"/>
          </ac:spMkLst>
        </pc:spChg>
        <pc:spChg chg="add">
          <ac:chgData name="Jacob Khalili" userId="c4d65462-f5a5-4194-88a6-bdabbb4edc45" providerId="ADAL" clId="{68299673-1C4C-4AC8-83D0-5F0CFDC21852}" dt="2023-05-08T05:42:10.435" v="2323" actId="26606"/>
          <ac:spMkLst>
            <pc:docMk/>
            <pc:sldMk cId="644564958" sldId="260"/>
            <ac:spMk id="11" creationId="{21540236-BFD5-4A9D-8840-4703E7F76825}"/>
          </ac:spMkLst>
        </pc:spChg>
        <pc:picChg chg="add">
          <ac:chgData name="Jacob Khalili" userId="c4d65462-f5a5-4194-88a6-bdabbb4edc45" providerId="ADAL" clId="{68299673-1C4C-4AC8-83D0-5F0CFDC21852}" dt="2023-05-08T05:42:10.435" v="2323" actId="26606"/>
          <ac:picMkLst>
            <pc:docMk/>
            <pc:sldMk cId="644564958" sldId="260"/>
            <ac:picMk id="5" creationId="{58AB56EC-1A9A-C1E6-BF70-6D795C714160}"/>
          </ac:picMkLst>
        </pc:picChg>
      </pc:sldChg>
      <pc:sldChg chg="addSp delSp modSp new mod setBg">
        <pc:chgData name="Jacob Khalili" userId="c4d65462-f5a5-4194-88a6-bdabbb4edc45" providerId="ADAL" clId="{68299673-1C4C-4AC8-83D0-5F0CFDC21852}" dt="2023-05-08T05:18:44.751" v="1198" actId="14100"/>
        <pc:sldMkLst>
          <pc:docMk/>
          <pc:sldMk cId="2704765430" sldId="261"/>
        </pc:sldMkLst>
        <pc:spChg chg="mod">
          <ac:chgData name="Jacob Khalili" userId="c4d65462-f5a5-4194-88a6-bdabbb4edc45" providerId="ADAL" clId="{68299673-1C4C-4AC8-83D0-5F0CFDC21852}" dt="2023-05-08T05:18:44.751" v="1198" actId="14100"/>
          <ac:spMkLst>
            <pc:docMk/>
            <pc:sldMk cId="2704765430" sldId="261"/>
            <ac:spMk id="2" creationId="{7B2CDB4F-7BDF-7213-6799-93B31F130913}"/>
          </ac:spMkLst>
        </pc:spChg>
        <pc:spChg chg="add del mod">
          <ac:chgData name="Jacob Khalili" userId="c4d65462-f5a5-4194-88a6-bdabbb4edc45" providerId="ADAL" clId="{68299673-1C4C-4AC8-83D0-5F0CFDC21852}" dt="2023-05-08T05:17:33.062" v="1185" actId="26606"/>
          <ac:spMkLst>
            <pc:docMk/>
            <pc:sldMk cId="2704765430" sldId="261"/>
            <ac:spMk id="3" creationId="{0267A22D-7752-CDBF-7700-D1978D1B6374}"/>
          </ac:spMkLst>
        </pc:spChg>
        <pc:spChg chg="add">
          <ac:chgData name="Jacob Khalili" userId="c4d65462-f5a5-4194-88a6-bdabbb4edc45" providerId="ADAL" clId="{68299673-1C4C-4AC8-83D0-5F0CFDC21852}" dt="2023-05-08T05:17:33.062" v="1185" actId="26606"/>
          <ac:spMkLst>
            <pc:docMk/>
            <pc:sldMk cId="2704765430" sldId="261"/>
            <ac:spMk id="12" creationId="{2B97F24A-32CE-4C1C-A50D-3016B394DCFB}"/>
          </ac:spMkLst>
        </pc:spChg>
        <pc:spChg chg="add">
          <ac:chgData name="Jacob Khalili" userId="c4d65462-f5a5-4194-88a6-bdabbb4edc45" providerId="ADAL" clId="{68299673-1C4C-4AC8-83D0-5F0CFDC21852}" dt="2023-05-08T05:17:33.062" v="1185" actId="26606"/>
          <ac:spMkLst>
            <pc:docMk/>
            <pc:sldMk cId="2704765430" sldId="261"/>
            <ac:spMk id="14" creationId="{CD8B4F24-440B-49E9-B85D-733523DC064B}"/>
          </ac:spMkLst>
        </pc:spChg>
        <pc:picChg chg="add del mod ord">
          <ac:chgData name="Jacob Khalili" userId="c4d65462-f5a5-4194-88a6-bdabbb4edc45" providerId="ADAL" clId="{68299673-1C4C-4AC8-83D0-5F0CFDC21852}" dt="2023-05-08T05:14:56.043" v="946" actId="22"/>
          <ac:picMkLst>
            <pc:docMk/>
            <pc:sldMk cId="2704765430" sldId="261"/>
            <ac:picMk id="5" creationId="{A406AE69-C69C-579D-D26A-E832CECDCB4C}"/>
          </ac:picMkLst>
        </pc:picChg>
        <pc:picChg chg="add mod">
          <ac:chgData name="Jacob Khalili" userId="c4d65462-f5a5-4194-88a6-bdabbb4edc45" providerId="ADAL" clId="{68299673-1C4C-4AC8-83D0-5F0CFDC21852}" dt="2023-05-08T05:17:33.062" v="1185" actId="26606"/>
          <ac:picMkLst>
            <pc:docMk/>
            <pc:sldMk cId="2704765430" sldId="261"/>
            <ac:picMk id="7" creationId="{6FFBE550-96EC-738B-49F2-1B1F1F160904}"/>
          </ac:picMkLst>
        </pc:picChg>
      </pc:sldChg>
      <pc:sldChg chg="addSp delSp modSp new mod setBg">
        <pc:chgData name="Jacob Khalili" userId="c4d65462-f5a5-4194-88a6-bdabbb4edc45" providerId="ADAL" clId="{68299673-1C4C-4AC8-83D0-5F0CFDC21852}" dt="2023-05-08T05:32:03.009" v="1922" actId="1076"/>
        <pc:sldMkLst>
          <pc:docMk/>
          <pc:sldMk cId="786576316" sldId="262"/>
        </pc:sldMkLst>
        <pc:spChg chg="mod">
          <ac:chgData name="Jacob Khalili" userId="c4d65462-f5a5-4194-88a6-bdabbb4edc45" providerId="ADAL" clId="{68299673-1C4C-4AC8-83D0-5F0CFDC21852}" dt="2023-05-08T05:31:58.817" v="1921" actId="26606"/>
          <ac:spMkLst>
            <pc:docMk/>
            <pc:sldMk cId="786576316" sldId="262"/>
            <ac:spMk id="2" creationId="{17360B32-1630-D89E-5733-F7FAAE1ECD5C}"/>
          </ac:spMkLst>
        </pc:spChg>
        <pc:spChg chg="del">
          <ac:chgData name="Jacob Khalili" userId="c4d65462-f5a5-4194-88a6-bdabbb4edc45" providerId="ADAL" clId="{68299673-1C4C-4AC8-83D0-5F0CFDC21852}" dt="2023-05-08T05:25:33.179" v="1408" actId="22"/>
          <ac:spMkLst>
            <pc:docMk/>
            <pc:sldMk cId="786576316" sldId="262"/>
            <ac:spMk id="3" creationId="{4F31F1AB-35A6-84A4-25D8-61137816D83A}"/>
          </ac:spMkLst>
        </pc:spChg>
        <pc:spChg chg="add mod ord">
          <ac:chgData name="Jacob Khalili" userId="c4d65462-f5a5-4194-88a6-bdabbb4edc45" providerId="ADAL" clId="{68299673-1C4C-4AC8-83D0-5F0CFDC21852}" dt="2023-05-08T05:31:58.817" v="1921" actId="26606"/>
          <ac:spMkLst>
            <pc:docMk/>
            <pc:sldMk cId="786576316" sldId="262"/>
            <ac:spMk id="8" creationId="{1029E062-D4FD-011F-5784-C89E7A711ACD}"/>
          </ac:spMkLst>
        </pc:spChg>
        <pc:spChg chg="add">
          <ac:chgData name="Jacob Khalili" userId="c4d65462-f5a5-4194-88a6-bdabbb4edc45" providerId="ADAL" clId="{68299673-1C4C-4AC8-83D0-5F0CFDC21852}" dt="2023-05-08T05:31:58.817" v="1921" actId="26606"/>
          <ac:spMkLst>
            <pc:docMk/>
            <pc:sldMk cId="786576316" sldId="262"/>
            <ac:spMk id="13" creationId="{352BEC0E-22F8-46D0-9632-375DB541B06C}"/>
          </ac:spMkLst>
        </pc:spChg>
        <pc:spChg chg="add">
          <ac:chgData name="Jacob Khalili" userId="c4d65462-f5a5-4194-88a6-bdabbb4edc45" providerId="ADAL" clId="{68299673-1C4C-4AC8-83D0-5F0CFDC21852}" dt="2023-05-08T05:31:58.817" v="1921" actId="26606"/>
          <ac:spMkLst>
            <pc:docMk/>
            <pc:sldMk cId="786576316" sldId="262"/>
            <ac:spMk id="15" creationId="{3FCFB1DE-0B7E-48CC-BA90-B2AB0889F9D6}"/>
          </ac:spMkLst>
        </pc:spChg>
        <pc:picChg chg="add mod ord">
          <ac:chgData name="Jacob Khalili" userId="c4d65462-f5a5-4194-88a6-bdabbb4edc45" providerId="ADAL" clId="{68299673-1C4C-4AC8-83D0-5F0CFDC21852}" dt="2023-05-08T05:31:58.817" v="1921" actId="26606"/>
          <ac:picMkLst>
            <pc:docMk/>
            <pc:sldMk cId="786576316" sldId="262"/>
            <ac:picMk id="5" creationId="{6BDD2551-71C3-8420-E2D9-00BE9752A983}"/>
          </ac:picMkLst>
        </pc:picChg>
        <pc:picChg chg="add mod">
          <ac:chgData name="Jacob Khalili" userId="c4d65462-f5a5-4194-88a6-bdabbb4edc45" providerId="ADAL" clId="{68299673-1C4C-4AC8-83D0-5F0CFDC21852}" dt="2023-05-08T05:32:03.009" v="1922" actId="1076"/>
          <ac:picMkLst>
            <pc:docMk/>
            <pc:sldMk cId="786576316" sldId="262"/>
            <ac:picMk id="7" creationId="{A875777E-6D1A-FED3-B76A-8CA1DAB97749}"/>
          </ac:picMkLst>
        </pc:picChg>
      </pc:sldChg>
      <pc:sldChg chg="addSp delSp modSp new mod setBg">
        <pc:chgData name="Jacob Khalili" userId="c4d65462-f5a5-4194-88a6-bdabbb4edc45" providerId="ADAL" clId="{68299673-1C4C-4AC8-83D0-5F0CFDC21852}" dt="2023-05-08T05:41:18.673" v="2260" actId="20577"/>
        <pc:sldMkLst>
          <pc:docMk/>
          <pc:sldMk cId="400473652" sldId="263"/>
        </pc:sldMkLst>
        <pc:spChg chg="mod">
          <ac:chgData name="Jacob Khalili" userId="c4d65462-f5a5-4194-88a6-bdabbb4edc45" providerId="ADAL" clId="{68299673-1C4C-4AC8-83D0-5F0CFDC21852}" dt="2023-05-08T05:40:22.569" v="2066" actId="26606"/>
          <ac:spMkLst>
            <pc:docMk/>
            <pc:sldMk cId="400473652" sldId="263"/>
            <ac:spMk id="2" creationId="{CCCCBCB6-3082-77A1-E8CA-794115ECD564}"/>
          </ac:spMkLst>
        </pc:spChg>
        <pc:spChg chg="add del">
          <ac:chgData name="Jacob Khalili" userId="c4d65462-f5a5-4194-88a6-bdabbb4edc45" providerId="ADAL" clId="{68299673-1C4C-4AC8-83D0-5F0CFDC21852}" dt="2023-05-08T05:33:04.954" v="1941" actId="22"/>
          <ac:spMkLst>
            <pc:docMk/>
            <pc:sldMk cId="400473652" sldId="263"/>
            <ac:spMk id="3" creationId="{BEB5D171-9A1C-EF01-0BE0-8E669C36354F}"/>
          </ac:spMkLst>
        </pc:spChg>
        <pc:spChg chg="add mod ord">
          <ac:chgData name="Jacob Khalili" userId="c4d65462-f5a5-4194-88a6-bdabbb4edc45" providerId="ADAL" clId="{68299673-1C4C-4AC8-83D0-5F0CFDC21852}" dt="2023-05-08T05:41:18.673" v="2260" actId="20577"/>
          <ac:spMkLst>
            <pc:docMk/>
            <pc:sldMk cId="400473652" sldId="263"/>
            <ac:spMk id="10" creationId="{50CDF6D7-AF89-CC96-9264-AAE000DAFAAC}"/>
          </ac:spMkLst>
        </pc:spChg>
        <pc:spChg chg="add del mod">
          <ac:chgData name="Jacob Khalili" userId="c4d65462-f5a5-4194-88a6-bdabbb4edc45" providerId="ADAL" clId="{68299673-1C4C-4AC8-83D0-5F0CFDC21852}" dt="2023-05-08T05:40:01.865" v="2058" actId="478"/>
          <ac:spMkLst>
            <pc:docMk/>
            <pc:sldMk cId="400473652" sldId="263"/>
            <ac:spMk id="12" creationId="{A69872DE-FB58-76AE-36DC-94B0CC3CE457}"/>
          </ac:spMkLst>
        </pc:spChg>
        <pc:spChg chg="add del">
          <ac:chgData name="Jacob Khalili" userId="c4d65462-f5a5-4194-88a6-bdabbb4edc45" providerId="ADAL" clId="{68299673-1C4C-4AC8-83D0-5F0CFDC21852}" dt="2023-05-08T05:40:22.569" v="2066" actId="26606"/>
          <ac:spMkLst>
            <pc:docMk/>
            <pc:sldMk cId="400473652" sldId="263"/>
            <ac:spMk id="15" creationId="{69D47016-023F-44BD-981C-50E7A10A6609}"/>
          </ac:spMkLst>
        </pc:spChg>
        <pc:spChg chg="add del">
          <ac:chgData name="Jacob Khalili" userId="c4d65462-f5a5-4194-88a6-bdabbb4edc45" providerId="ADAL" clId="{68299673-1C4C-4AC8-83D0-5F0CFDC21852}" dt="2023-05-08T05:40:22.569" v="2066" actId="26606"/>
          <ac:spMkLst>
            <pc:docMk/>
            <pc:sldMk cId="400473652" sldId="263"/>
            <ac:spMk id="17" creationId="{6D8B37B0-0682-433E-BC8D-498C04ABD9A7}"/>
          </ac:spMkLst>
        </pc:spChg>
        <pc:spChg chg="add del">
          <ac:chgData name="Jacob Khalili" userId="c4d65462-f5a5-4194-88a6-bdabbb4edc45" providerId="ADAL" clId="{68299673-1C4C-4AC8-83D0-5F0CFDC21852}" dt="2023-05-08T05:40:22.565" v="2065" actId="26606"/>
          <ac:spMkLst>
            <pc:docMk/>
            <pc:sldMk cId="400473652" sldId="263"/>
            <ac:spMk id="22" creationId="{A8908DB7-C3A6-4FCB-9820-CEE02B398C4A}"/>
          </ac:spMkLst>
        </pc:spChg>
        <pc:spChg chg="add del">
          <ac:chgData name="Jacob Khalili" userId="c4d65462-f5a5-4194-88a6-bdabbb4edc45" providerId="ADAL" clId="{68299673-1C4C-4AC8-83D0-5F0CFDC21852}" dt="2023-05-08T05:40:22.565" v="2065" actId="26606"/>
          <ac:spMkLst>
            <pc:docMk/>
            <pc:sldMk cId="400473652" sldId="263"/>
            <ac:spMk id="24" creationId="{535742DD-1B16-4E9D-B715-0D74B4574A68}"/>
          </ac:spMkLst>
        </pc:spChg>
        <pc:spChg chg="add">
          <ac:chgData name="Jacob Khalili" userId="c4d65462-f5a5-4194-88a6-bdabbb4edc45" providerId="ADAL" clId="{68299673-1C4C-4AC8-83D0-5F0CFDC21852}" dt="2023-05-08T05:40:22.569" v="2066" actId="26606"/>
          <ac:spMkLst>
            <pc:docMk/>
            <pc:sldMk cId="400473652" sldId="263"/>
            <ac:spMk id="26" creationId="{2B97F24A-32CE-4C1C-A50D-3016B394DCFB}"/>
          </ac:spMkLst>
        </pc:spChg>
        <pc:spChg chg="add">
          <ac:chgData name="Jacob Khalili" userId="c4d65462-f5a5-4194-88a6-bdabbb4edc45" providerId="ADAL" clId="{68299673-1C4C-4AC8-83D0-5F0CFDC21852}" dt="2023-05-08T05:40:22.569" v="2066" actId="26606"/>
          <ac:spMkLst>
            <pc:docMk/>
            <pc:sldMk cId="400473652" sldId="263"/>
            <ac:spMk id="27" creationId="{6357EC4F-235E-4222-A36F-C7878ACE37F2}"/>
          </ac:spMkLst>
        </pc:spChg>
        <pc:picChg chg="add del mod ord">
          <ac:chgData name="Jacob Khalili" userId="c4d65462-f5a5-4194-88a6-bdabbb4edc45" providerId="ADAL" clId="{68299673-1C4C-4AC8-83D0-5F0CFDC21852}" dt="2023-05-08T05:32:51.914" v="1936" actId="22"/>
          <ac:picMkLst>
            <pc:docMk/>
            <pc:sldMk cId="400473652" sldId="263"/>
            <ac:picMk id="5" creationId="{DE8EC3B0-8F83-B7C6-645C-E1623875F70F}"/>
          </ac:picMkLst>
        </pc:picChg>
        <pc:picChg chg="add del mod">
          <ac:chgData name="Jacob Khalili" userId="c4d65462-f5a5-4194-88a6-bdabbb4edc45" providerId="ADAL" clId="{68299673-1C4C-4AC8-83D0-5F0CFDC21852}" dt="2023-05-08T05:40:03.111" v="2059" actId="478"/>
          <ac:picMkLst>
            <pc:docMk/>
            <pc:sldMk cId="400473652" sldId="263"/>
            <ac:picMk id="7" creationId="{7F9E73E2-DB1F-7254-4EC6-4A326A9A46B1}"/>
          </ac:picMkLst>
        </pc:picChg>
        <pc:picChg chg="add del mod ord">
          <ac:chgData name="Jacob Khalili" userId="c4d65462-f5a5-4194-88a6-bdabbb4edc45" providerId="ADAL" clId="{68299673-1C4C-4AC8-83D0-5F0CFDC21852}" dt="2023-05-08T05:39:54.227" v="2057" actId="478"/>
          <ac:picMkLst>
            <pc:docMk/>
            <pc:sldMk cId="400473652" sldId="263"/>
            <ac:picMk id="9" creationId="{D1937BDF-B632-060C-D3B7-81279C335D61}"/>
          </ac:picMkLst>
        </pc:picChg>
        <pc:picChg chg="add mod">
          <ac:chgData name="Jacob Khalili" userId="c4d65462-f5a5-4194-88a6-bdabbb4edc45" providerId="ADAL" clId="{68299673-1C4C-4AC8-83D0-5F0CFDC21852}" dt="2023-05-08T05:40:22.569" v="2066" actId="26606"/>
          <ac:picMkLst>
            <pc:docMk/>
            <pc:sldMk cId="400473652" sldId="263"/>
            <ac:picMk id="14" creationId="{8ECBF406-AD10-88DF-18C0-9EAC85DFA7AD}"/>
          </ac:picMkLst>
        </pc:picChg>
      </pc:sldChg>
      <pc:sldChg chg="addSp modSp new mod setBg">
        <pc:chgData name="Jacob Khalili" userId="c4d65462-f5a5-4194-88a6-bdabbb4edc45" providerId="ADAL" clId="{68299673-1C4C-4AC8-83D0-5F0CFDC21852}" dt="2023-05-08T05:44:38.579" v="2567" actId="20577"/>
        <pc:sldMkLst>
          <pc:docMk/>
          <pc:sldMk cId="2623175378" sldId="264"/>
        </pc:sldMkLst>
        <pc:spChg chg="mod">
          <ac:chgData name="Jacob Khalili" userId="c4d65462-f5a5-4194-88a6-bdabbb4edc45" providerId="ADAL" clId="{68299673-1C4C-4AC8-83D0-5F0CFDC21852}" dt="2023-05-08T05:43:56.761" v="2527" actId="26606"/>
          <ac:spMkLst>
            <pc:docMk/>
            <pc:sldMk cId="2623175378" sldId="264"/>
            <ac:spMk id="2" creationId="{4132C568-C9B4-D8C5-3B1F-0143991752D1}"/>
          </ac:spMkLst>
        </pc:spChg>
        <pc:spChg chg="mod">
          <ac:chgData name="Jacob Khalili" userId="c4d65462-f5a5-4194-88a6-bdabbb4edc45" providerId="ADAL" clId="{68299673-1C4C-4AC8-83D0-5F0CFDC21852}" dt="2023-05-08T05:44:38.579" v="2567" actId="20577"/>
          <ac:spMkLst>
            <pc:docMk/>
            <pc:sldMk cId="2623175378" sldId="264"/>
            <ac:spMk id="3" creationId="{A38531B2-4E8D-CAE6-A9ED-144B478F2C59}"/>
          </ac:spMkLst>
        </pc:spChg>
        <pc:spChg chg="add">
          <ac:chgData name="Jacob Khalili" userId="c4d65462-f5a5-4194-88a6-bdabbb4edc45" providerId="ADAL" clId="{68299673-1C4C-4AC8-83D0-5F0CFDC21852}" dt="2023-05-08T05:43:56.761" v="2527" actId="26606"/>
          <ac:spMkLst>
            <pc:docMk/>
            <pc:sldMk cId="2623175378" sldId="264"/>
            <ac:spMk id="9" creationId="{F13C74B1-5B17-4795-BED0-7140497B445A}"/>
          </ac:spMkLst>
        </pc:spChg>
        <pc:spChg chg="add">
          <ac:chgData name="Jacob Khalili" userId="c4d65462-f5a5-4194-88a6-bdabbb4edc45" providerId="ADAL" clId="{68299673-1C4C-4AC8-83D0-5F0CFDC21852}" dt="2023-05-08T05:43:56.761" v="2527" actId="26606"/>
          <ac:spMkLst>
            <pc:docMk/>
            <pc:sldMk cId="2623175378" sldId="264"/>
            <ac:spMk id="11" creationId="{D4974D33-8DC5-464E-8C6D-BE58F0669C17}"/>
          </ac:spMkLst>
        </pc:spChg>
        <pc:picChg chg="add">
          <ac:chgData name="Jacob Khalili" userId="c4d65462-f5a5-4194-88a6-bdabbb4edc45" providerId="ADAL" clId="{68299673-1C4C-4AC8-83D0-5F0CFDC21852}" dt="2023-05-08T05:43:56.761" v="2527" actId="26606"/>
          <ac:picMkLst>
            <pc:docMk/>
            <pc:sldMk cId="2623175378" sldId="264"/>
            <ac:picMk id="5" creationId="{5DAE264C-A21F-C7C9-83FC-4CB4DCB6E1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6ACC-8CD2-337B-6B4D-5FA1000DD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8FB8A-720F-D461-F17E-A04491642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56EB1-6680-D58D-CB25-280666DA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23E6-B671-4746-8BBD-578C9C12D6E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C45E-1FB4-4922-B567-E596C50C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0C97-C683-6EFD-898C-67CE3001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1280-A695-405A-9E39-CA12582DE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0C3D-2C04-6F7F-3D7D-D8F3F7E4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C5DA0-6960-7AA3-3BBD-0234044AE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B9841-C51D-9734-720F-78EAF87E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23E6-B671-4746-8BBD-578C9C12D6E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6B22D-D89E-4616-DB72-BB9CA179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5C156-6149-6EC7-79AF-DF98C2F6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1280-A695-405A-9E39-CA12582DE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5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B20AF-E12B-0FE7-898F-996EBD1FC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70F6D-41A4-E4E4-EC5A-E26ABA5AC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7DECE-0FC4-20DD-4E08-6715531A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23E6-B671-4746-8BBD-578C9C12D6E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4FF66-FB54-AD9A-7C97-FCBC041B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05856-8542-BAC4-1AE9-F8CFB6C8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1280-A695-405A-9E39-CA12582DE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2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4531-AB8B-8353-24D7-CC066589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21AB-9E88-BFD2-3131-A465A6E8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3CDE1-A0AD-EF8F-0B67-A20805B4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23E6-B671-4746-8BBD-578C9C12D6E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B51FC-D5F5-3E15-8954-DFA92A6CA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DD37-1E4B-3EF5-19CB-F883407F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1280-A695-405A-9E39-CA12582DE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3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1A3D-98E1-475D-95B5-7C7D26B9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C6615-83E4-8358-666E-25C2804DA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6BAE7-6246-188C-BB95-A5486505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23E6-B671-4746-8BBD-578C9C12D6E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0CEF1-0651-64F7-0E23-6E01F4E3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969E1-F171-B268-E2DF-391B2473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1280-A695-405A-9E39-CA12582DE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5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B8C3-14B8-FB60-8746-8AB8F5FA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C3732-95F8-1AE2-C9F4-595E54DE9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75114-2C46-D936-D29E-3016CDAC9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C1492-5AC5-B99F-D0FA-87974AA5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23E6-B671-4746-8BBD-578C9C12D6E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29AD1-B80E-CA8B-F798-747035F8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7030E-4E0A-9CD0-325D-ACC651F3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1280-A695-405A-9E39-CA12582DE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5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5683-FC99-5955-D335-057D6572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BFBFC-0FAE-D44D-C9DA-FFAA53EFE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C95C6-9940-E9CA-54C8-AD5255E99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89F80-D736-CD99-677C-02CBC155E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CC78F-3392-4BD4-87AB-7EEEE3B9F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CF655-D55A-A1D7-5B9A-FD446967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23E6-B671-4746-8BBD-578C9C12D6E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3EC6D-EF26-A8B6-4250-0E5672C1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55ED5-2B12-3272-34FD-E68617D3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1280-A695-405A-9E39-CA12582DE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0711-EC07-2749-6030-442769A9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2E035-8CE7-0A3B-A367-088CF0CBC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23E6-B671-4746-8BBD-578C9C12D6E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72F97-E112-BD9A-7D7E-CC70DB14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07BF9-C524-DDC8-F130-F254D147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1280-A695-405A-9E39-CA12582DE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7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FC1DD-4F00-D855-A24B-3160FB42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23E6-B671-4746-8BBD-578C9C12D6E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E81E0-FF97-FD7D-5B15-DE2804C6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47C8F-BA77-1CF6-EF6B-117FA5EE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1280-A695-405A-9E39-CA12582DE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3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55D8-5684-F2F4-1944-B33D1502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755C-6B31-24BA-71C4-5761890C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026E1-E689-4D96-5DE1-D191B6419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6735E-B205-5100-59C2-2EFF3790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23E6-B671-4746-8BBD-578C9C12D6E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C4837-E9DE-324C-73CE-93B5A4A9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8CDB6-4852-43EA-EA5B-E26DAAB3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1280-A695-405A-9E39-CA12582DE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7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C955-D207-2F6C-0430-49FA04C4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6532F-F477-F1D9-2EAF-E03748F11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A9598-F104-5C48-17FC-7267BE0BA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00410-BC82-E5DD-C879-E4A4A11C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23E6-B671-4746-8BBD-578C9C12D6E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5A65F-B812-777D-E89C-8A3179D8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A8C26-749F-9BBC-DAA1-FDD6A4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1280-A695-405A-9E39-CA12582DE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3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84BBB-348E-9D76-D2D4-870BCBF3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82A1A-66F7-EAC7-415B-53E9CF218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0C9F-7EFA-2100-DCCD-47C60A005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E23E6-B671-4746-8BBD-578C9C12D6E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B5780-F0EF-1E86-AAA1-E087CB5A9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92F20-82CE-0DBB-D9FA-B6CF8338A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01280-A695-405A-9E39-CA12582DE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1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05821-889C-AFF9-EC6F-A1D537E29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200"/>
              <a:t>Algorithmic financial trading with deep convolutional neural networks: Time series to image conversion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7AFC5-869D-2F46-BDF1-DDA3F01C3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Omer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Sezer</a:t>
            </a:r>
            <a:r>
              <a:rPr lang="en-US" dirty="0"/>
              <a:t>, Ahmet Murat </a:t>
            </a:r>
            <a:r>
              <a:rPr lang="en-US" dirty="0" err="1"/>
              <a:t>Ozbayoglu</a:t>
            </a:r>
            <a:r>
              <a:rPr lang="en-US" dirty="0"/>
              <a:t> </a:t>
            </a:r>
            <a:endParaRPr lang="en-US"/>
          </a:p>
          <a:p>
            <a:pPr algn="l"/>
            <a:r>
              <a:rPr lang="en-US" dirty="0"/>
              <a:t>TOBB University of Economics and Technology, Ankara 06560, Turkey </a:t>
            </a:r>
            <a:endParaRPr lang="en-US"/>
          </a:p>
        </p:txBody>
      </p:sp>
      <p:pic>
        <p:nvPicPr>
          <p:cNvPr id="5" name="Picture 4" descr="Digital business graph and charts">
            <a:extLst>
              <a:ext uri="{FF2B5EF4-FFF2-40B4-BE49-F238E27FC236}">
                <a16:creationId xmlns:a16="http://schemas.microsoft.com/office/drawing/2014/main" id="{BCD4CE58-F254-0C91-86CC-C4AB1FA3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93" r="27780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0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9066E-CAD3-EF03-05B0-1EAE0382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Introduction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AC2E-E28D-65E2-6F20-ECCD85A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Goal: To generate use a convolutional neural network to make predict the optimal trading strategy (sell, buy or hold)</a:t>
            </a:r>
          </a:p>
          <a:p>
            <a:r>
              <a:rPr lang="en-US" sz="2200"/>
              <a:t>Use time series data as rows in a ‘feature’ image</a:t>
            </a:r>
          </a:p>
          <a:p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7F6ED-A564-AB62-E7A8-0E054090F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9"/>
          <a:stretch/>
        </p:blipFill>
        <p:spPr>
          <a:xfrm>
            <a:off x="4654296" y="2117449"/>
            <a:ext cx="6903720" cy="26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2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D9A58-1115-26F9-744C-D89F25600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Data 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4CD5E6-72D8-75EA-3950-016A4470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2212"/>
            <a:ext cx="4014216" cy="3703112"/>
          </a:xfrm>
          <a:prstGeom prst="rect">
            <a:avLst/>
          </a:prstGeom>
        </p:spPr>
      </p:pic>
      <p:sp>
        <p:nvSpPr>
          <p:cNvPr id="17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283E2-A53F-C51A-4592-104AFA0A4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75" y="4149598"/>
            <a:ext cx="3440658" cy="20988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051AB-E9D0-9248-94E0-A69BD00AB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94" y="2706624"/>
            <a:ext cx="675562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ETFs from 1/1/2002 to 1/1/2017 </a:t>
            </a:r>
          </a:p>
          <a:p>
            <a:r>
              <a:rPr lang="en-US" sz="2200" dirty="0"/>
              <a:t>Sliding window ‘training/testing approach’</a:t>
            </a:r>
          </a:p>
          <a:p>
            <a:r>
              <a:rPr lang="en-US" sz="2200" dirty="0"/>
              <a:t>‘A triple barrier’ like approach to labelling, but fixed width</a:t>
            </a:r>
          </a:p>
          <a:p>
            <a:r>
              <a:rPr lang="en-US" sz="2200" dirty="0"/>
              <a:t>Batched from before and after the 2008-2009 financial crisis. (2500 images for each stock from first period, and 1250 after)</a:t>
            </a:r>
          </a:p>
          <a:p>
            <a:r>
              <a:rPr lang="en-US" sz="2200" dirty="0"/>
              <a:t># of Images Up-sampled to balanced (they didn’t mention this in paper – I found in code)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784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D33DC-8652-A500-0CED-8EDE81B6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Image Creation</a:t>
            </a:r>
          </a:p>
        </p:txBody>
      </p:sp>
      <p:sp>
        <p:nvSpPr>
          <p:cNvPr id="103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418A43-4654-BCE0-5FBC-E35783191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381570"/>
            <a:ext cx="6894576" cy="246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89AFD-B3DD-FF0B-1C39-1DCC6944E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437" y="4862871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1900" dirty="0"/>
              <a:t>15 Technical Indicators</a:t>
            </a:r>
          </a:p>
          <a:p>
            <a:r>
              <a:rPr lang="en-US" sz="1900" dirty="0"/>
              <a:t>Clustered Indicator groups (oscillator or trend) and similar behaving indicators together or in proximity.</a:t>
            </a:r>
          </a:p>
          <a:p>
            <a:r>
              <a:rPr lang="en-US" sz="1900" dirty="0"/>
              <a:t>Stacked vertically to create a 15x15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E73D6F-E07C-6135-69BF-5FCD0E807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439" y="2788768"/>
            <a:ext cx="1979296" cy="19792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A8D246-4F98-DB56-6EC8-A916308A7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168" y="2718408"/>
            <a:ext cx="1893760" cy="1954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F6CF33-5115-36E8-EF84-356990A97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013" y="2718408"/>
            <a:ext cx="1997774" cy="191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7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CDB4F-7BDF-7213-6799-93B31F13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The Network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7A22D-7752-CDBF-7700-D1978D1B6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Two Convolutional Layers</a:t>
            </a:r>
          </a:p>
          <a:p>
            <a:pPr lvl="1"/>
            <a:r>
              <a:rPr lang="en-US" sz="2200"/>
              <a:t>32: 3x3 &amp; 64: 3x3</a:t>
            </a:r>
          </a:p>
          <a:p>
            <a:r>
              <a:rPr lang="en-US" sz="2200"/>
              <a:t>Max Pooling</a:t>
            </a:r>
          </a:p>
          <a:p>
            <a:r>
              <a:rPr lang="en-US" sz="2200"/>
              <a:t>Fully Connected 128</a:t>
            </a:r>
          </a:p>
          <a:p>
            <a:r>
              <a:rPr lang="en-US" sz="2200"/>
              <a:t>ReLu/Softmax</a:t>
            </a:r>
          </a:p>
          <a:p>
            <a:endParaRPr lang="en-US" sz="2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BE550-96EC-738B-49F2-1B1F1F16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100034"/>
            <a:ext cx="6903720" cy="265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6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0B32-1630-D89E-5733-F7FAAE1E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Performance (Computational)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9E062-D4FD-011F-5784-C89E7A711ACD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Buy &amp; Sell Seldom Confused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Many false positive entry/exit points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ETFs did better than Dow30, because ETF are less likely to the effected by political decisions, and economic crises – which creates a more stable environment for the model to operate.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DD2551-71C3-8420-E2D9-00BE9752A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3840" y="1330299"/>
            <a:ext cx="4014216" cy="1427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75777E-6D1A-FED3-B76A-8CA1DAB97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128" y="4448556"/>
            <a:ext cx="3995928" cy="130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7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CBCB6-3082-77A1-E8CA-794115EC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(Financial)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CDF6D7-AF89-CC96-9264-AAE000DAFAA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Does better during the finical crisis than most other approaches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Does better more consistently as well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CBF406-AD10-88DF-18C0-9EAC85DFA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54329"/>
            <a:ext cx="6903720" cy="434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2C568-C9B4-D8C5-3B1F-01439917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Future Work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31B2-4E8D-CAE6-A9ED-144B478F2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Further experimentation with the order of the technical indicators in the image</a:t>
            </a:r>
          </a:p>
          <a:p>
            <a:r>
              <a:rPr lang="en-US" sz="2200" dirty="0"/>
              <a:t>Implement cross validation</a:t>
            </a:r>
          </a:p>
          <a:p>
            <a:r>
              <a:rPr lang="en-US" sz="2200" dirty="0"/>
              <a:t>Optimization of </a:t>
            </a:r>
            <a:r>
              <a:rPr lang="en-US" sz="2200"/>
              <a:t>CNN parameters</a:t>
            </a:r>
          </a:p>
          <a:p>
            <a:endParaRPr lang="en-US" sz="2200"/>
          </a:p>
          <a:p>
            <a:endParaRPr lang="en-US" sz="2200" dirty="0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5DAE264C-A21F-C7C9-83FC-4CB4DCB6E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2" r="2098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317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0F75E-4278-E7E0-5C1B-199BF5B2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Diving Deep: Examining the Code</a:t>
            </a:r>
          </a:p>
        </p:txBody>
      </p:sp>
      <p:pic>
        <p:nvPicPr>
          <p:cNvPr id="5" name="Picture 4" descr="Data concept">
            <a:extLst>
              <a:ext uri="{FF2B5EF4-FFF2-40B4-BE49-F238E27FC236}">
                <a16:creationId xmlns:a16="http://schemas.microsoft.com/office/drawing/2014/main" id="{58AB56EC-1A9A-C1E6-BF70-6D795C714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84" r="3798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9E7FE-4E2F-4621-9921-178F3955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Why did they drop the first 15 rows?</a:t>
            </a:r>
          </a:p>
          <a:p>
            <a:r>
              <a:rPr lang="en-US" sz="2200" dirty="0"/>
              <a:t>How come the images in the paper of blurry – it should be 15x15 – that looks much higher resolution? – the CNN code shows its on 15x15 image</a:t>
            </a:r>
          </a:p>
          <a:p>
            <a:r>
              <a:rPr lang="en-US" sz="2200" dirty="0"/>
              <a:t>They don’t mention in the paper rebalancing the dataset – but I found it in the code – done via up-sampling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456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346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Algorithmic financial trading with deep convolutional neural networks: Time series to image conversion approach</vt:lpstr>
      <vt:lpstr>Introduction</vt:lpstr>
      <vt:lpstr>Data Set</vt:lpstr>
      <vt:lpstr>Image Creation</vt:lpstr>
      <vt:lpstr>The Network</vt:lpstr>
      <vt:lpstr>Performance (Computational)</vt:lpstr>
      <vt:lpstr>Performance (Financial)</vt:lpstr>
      <vt:lpstr>Future Work</vt:lpstr>
      <vt:lpstr>Diving Deep: Examining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financial trading with deep convolutional neural networks: Time series to image conversion approach</dc:title>
  <dc:creator>Jacob Khalili</dc:creator>
  <cp:lastModifiedBy>Jacob Khalili</cp:lastModifiedBy>
  <cp:revision>1</cp:revision>
  <dcterms:created xsi:type="dcterms:W3CDTF">2023-04-30T23:57:20Z</dcterms:created>
  <dcterms:modified xsi:type="dcterms:W3CDTF">2023-05-08T05:44:41Z</dcterms:modified>
</cp:coreProperties>
</file>