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9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5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28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2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246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5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4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4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2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6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1B72-2CA8-4D82-920B-6B9432A10953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4978FF-2124-4D10-B6CE-7930B714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A75B-357C-4BB1-9CFF-270D0FCDD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Ball and 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9F2B6-2BB6-49BC-9947-6E811F831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MECA 482</a:t>
            </a:r>
          </a:p>
          <a:p>
            <a:r>
              <a:rPr lang="en-US" sz="1800" dirty="0"/>
              <a:t>Group 6: Jesus Hernandez, Jacob Krainock, Joseph Marlowe, </a:t>
            </a:r>
          </a:p>
          <a:p>
            <a:r>
              <a:rPr lang="en-US" sz="1800" dirty="0"/>
              <a:t>Joseph Marlowe, </a:t>
            </a:r>
            <a:r>
              <a:rPr lang="en-US" sz="1800" dirty="0" err="1"/>
              <a:t>Joseluis</a:t>
            </a:r>
            <a:r>
              <a:rPr lang="en-US" sz="1800" dirty="0"/>
              <a:t> Zamora </a:t>
            </a:r>
          </a:p>
        </p:txBody>
      </p:sp>
    </p:spTree>
    <p:extLst>
      <p:ext uri="{BB962C8B-B14F-4D97-AF65-F5344CB8AC3E}">
        <p14:creationId xmlns:p14="http://schemas.microsoft.com/office/powerpoint/2010/main" val="288048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EA62-3CB2-4894-A686-82FB9397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46DEA-5291-4853-BBA5-82CDEC50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 system for this project was designed to move a ball on a plate using a tilt mechanism with two servo motors</a:t>
            </a:r>
          </a:p>
          <a:p>
            <a:r>
              <a:rPr lang="en-US" dirty="0"/>
              <a:t>The requirements are that the ball is balanced on the center of the plate and that the it reacts to system disturbances </a:t>
            </a:r>
          </a:p>
          <a:p>
            <a:r>
              <a:rPr lang="en-US" dirty="0"/>
              <a:t>The assumptions of the system is no slipping between the ball and the plate, negligible friction, and small angle movements from the servo motors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9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05E6-AF0B-4997-B7EA-DE81A2A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D4D481F-E876-47FA-A622-FBD3581CC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625273" cy="3824779"/>
          </a:xfrm>
        </p:spPr>
      </p:pic>
    </p:spTree>
    <p:extLst>
      <p:ext uri="{BB962C8B-B14F-4D97-AF65-F5344CB8AC3E}">
        <p14:creationId xmlns:p14="http://schemas.microsoft.com/office/powerpoint/2010/main" val="428899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9AD7-7912-4BE6-88EF-8CA06D5D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11021-31AC-4CB0-B65E-C825E9348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9"/>
          <a:stretch/>
        </p:blipFill>
        <p:spPr>
          <a:xfrm>
            <a:off x="2740132" y="1369678"/>
            <a:ext cx="6796799" cy="1888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22FE2-5EE3-4F23-AD44-FEAFEA6A1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5"/>
          <a:stretch/>
        </p:blipFill>
        <p:spPr>
          <a:xfrm>
            <a:off x="2655069" y="3257968"/>
            <a:ext cx="6881862" cy="33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1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A499-48CD-4D8C-A034-3FA79E63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765D3-2078-4744-B8EC-9C76E2C5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93" y="1368624"/>
            <a:ext cx="6150375" cy="2060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5A3042-85CF-4DC0-86BA-C140E10E0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93" y="3429000"/>
            <a:ext cx="5640742" cy="3436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DDF6F6-4F1E-4AC3-A333-84E7DB740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797" y="2210539"/>
            <a:ext cx="5156481" cy="30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0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5F96-793C-4674-AAFA-C858A1CA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Locus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CCAB-CCD3-4B13-A986-2105F57C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61" y="4634143"/>
            <a:ext cx="8083750" cy="1738717"/>
          </a:xfrm>
        </p:spPr>
        <p:txBody>
          <a:bodyPr/>
          <a:lstStyle/>
          <a:p>
            <a:r>
              <a:rPr lang="en-US" dirty="0"/>
              <a:t>%OS &lt;= 5%</a:t>
            </a:r>
          </a:p>
          <a:p>
            <a:r>
              <a:rPr lang="en-US" dirty="0"/>
              <a:t>Ts &lt; = 4s</a:t>
            </a:r>
          </a:p>
          <a:p>
            <a:r>
              <a:rPr lang="en-US" dirty="0" err="1"/>
              <a:t>ωn</a:t>
            </a:r>
            <a:r>
              <a:rPr lang="en-US" dirty="0"/>
              <a:t> = 1.44</a:t>
            </a:r>
          </a:p>
          <a:p>
            <a:r>
              <a:rPr lang="en-US" dirty="0"/>
              <a:t>Damping = 0.61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1CB35-5493-4A75-A7A9-CA2BC55B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25" y="1441940"/>
            <a:ext cx="8083750" cy="301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1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E94B-6A5A-4311-910F-6ECAB7CC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Simulink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42F6A-F81E-4406-8C93-32704C18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56" y="1905000"/>
            <a:ext cx="10285793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4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070E-EC4A-49E4-A95B-C8D5CD88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Coppelia</a:t>
            </a:r>
            <a:r>
              <a:rPr lang="en-US" dirty="0"/>
              <a:t> Simulink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36738-10CB-4BDE-AC2E-24EC253D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6" y="2526437"/>
            <a:ext cx="10882181" cy="22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1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C701-F0C7-4F8F-B1C4-11421FCF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66C5B-B386-4C4A-BB98-22F5B986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433" y="1426223"/>
            <a:ext cx="7359636" cy="543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700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122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Ball and Plate</vt:lpstr>
      <vt:lpstr>Project Definition </vt:lpstr>
      <vt:lpstr>Modeling </vt:lpstr>
      <vt:lpstr>Equations </vt:lpstr>
      <vt:lpstr>Equations cont…</vt:lpstr>
      <vt:lpstr>Root Locus </vt:lpstr>
      <vt:lpstr>MATLAB Simulink </vt:lpstr>
      <vt:lpstr>Coppelia Simulink</vt:lpstr>
      <vt:lpstr>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and Plate</dc:title>
  <dc:creator>Jake Krainock</dc:creator>
  <cp:lastModifiedBy>Jake Krainock</cp:lastModifiedBy>
  <cp:revision>3</cp:revision>
  <dcterms:created xsi:type="dcterms:W3CDTF">2021-12-18T05:14:33Z</dcterms:created>
  <dcterms:modified xsi:type="dcterms:W3CDTF">2021-12-18T06:10:41Z</dcterms:modified>
</cp:coreProperties>
</file>