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8" r:id="rId10"/>
    <p:sldId id="261" r:id="rId11"/>
    <p:sldId id="266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t>2014-04-28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Platform:</a:t>
            </a:r>
          </a:p>
          <a:p>
            <a:pPr lvl="1"/>
            <a:r>
              <a:rPr lang="sv-SE" dirty="0" smtClean="0"/>
              <a:t>Ubuntu</a:t>
            </a:r>
            <a:endParaRPr lang="sv-SE" dirty="0" smtClean="0"/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Data processing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Coming later...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Motion vision</a:t>
            </a:r>
          </a:p>
          <a:p>
            <a:r>
              <a:rPr lang="sv-SE" dirty="0" smtClean="0"/>
              <a:t>Behavioural studys on flies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*Track-ball picture*</a:t>
            </a:r>
            <a:endParaRPr lang="sv-SE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and design</a:t>
            </a:r>
          </a:p>
          <a:p>
            <a:r>
              <a:rPr lang="sv-SE" dirty="0" smtClean="0"/>
              <a:t>Implementation</a:t>
            </a:r>
          </a:p>
          <a:p>
            <a:r>
              <a:rPr lang="sv-SE" dirty="0" smtClean="0"/>
              <a:t>Evaluation</a:t>
            </a:r>
          </a:p>
          <a:p>
            <a:r>
              <a:rPr lang="sv-SE" dirty="0" smtClean="0"/>
              <a:t>Finalizing report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Requirements engineering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of user and finding use cases</a:t>
            </a:r>
          </a:p>
          <a:p>
            <a:r>
              <a:rPr lang="sv-SE" dirty="0" smtClean="0"/>
              <a:t>Write requirements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Work modeling</a:t>
            </a:r>
          </a:p>
          <a:p>
            <a:r>
              <a:rPr lang="sv-SE" dirty="0" smtClean="0"/>
              <a:t>Sequence models and scenarios</a:t>
            </a:r>
          </a:p>
          <a:p>
            <a:r>
              <a:rPr lang="sv-SE" dirty="0" smtClean="0"/>
              <a:t>Paper prototype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219" y="1447800"/>
            <a:ext cx="3387111" cy="4800600"/>
          </a:xfr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1746" y="1447800"/>
            <a:ext cx="3486058" cy="4800600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7" name="Content Placeholder 6" descr="main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3271" y="1447800"/>
            <a:ext cx="6183007" cy="4800600"/>
          </a:xfr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256</TotalTime>
  <Words>115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FlyTracker: design and implementation</vt:lpstr>
      <vt:lpstr>Project background</vt:lpstr>
      <vt:lpstr>Track ball setup</vt:lpstr>
      <vt:lpstr>Project plan</vt:lpstr>
      <vt:lpstr>Requirements engineering</vt:lpstr>
      <vt:lpstr>Design</vt:lpstr>
      <vt:lpstr>Paper prototype</vt:lpstr>
      <vt:lpstr>Paper prototype</vt:lpstr>
      <vt:lpstr>Paper prototype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Kristian</cp:lastModifiedBy>
  <cp:revision>33</cp:revision>
  <dcterms:created xsi:type="dcterms:W3CDTF">2014-04-28T09:39:59Z</dcterms:created>
  <dcterms:modified xsi:type="dcterms:W3CDTF">2014-04-28T13:56:30Z</dcterms:modified>
</cp:coreProperties>
</file>