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75" r:id="rId7"/>
    <p:sldId id="274" r:id="rId8"/>
    <p:sldId id="272" r:id="rId9"/>
    <p:sldId id="273" r:id="rId10"/>
    <p:sldId id="261" r:id="rId11"/>
    <p:sldId id="266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9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2014-05-18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and 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Master thesis project in engineering in socio-technical systems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Working</a:t>
            </a:r>
            <a:r>
              <a:rPr lang="sv-SE" dirty="0" smtClean="0"/>
              <a:t> in sprints</a:t>
            </a:r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smtClean="0"/>
              <a:t>The Python-package</a:t>
            </a:r>
          </a:p>
          <a:p>
            <a:pPr lvl="1"/>
            <a:r>
              <a:rPr lang="sv-SE" dirty="0" smtClean="0"/>
              <a:t>Reads mice</a:t>
            </a:r>
          </a:p>
          <a:p>
            <a:pPr lvl="1"/>
            <a:r>
              <a:rPr lang="sv-SE" dirty="0" smtClean="0"/>
              <a:t>Deals with starting and stopping the recording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Implementation cont.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Matlab-package</a:t>
            </a:r>
          </a:p>
          <a:p>
            <a:pPr lvl="1"/>
            <a:r>
              <a:rPr lang="sv-SE" dirty="0" smtClean="0"/>
              <a:t>Main application</a:t>
            </a:r>
          </a:p>
          <a:p>
            <a:pPr lvl="1"/>
            <a:r>
              <a:rPr lang="sv-SE" dirty="0" smtClean="0"/>
              <a:t>GUI</a:t>
            </a:r>
          </a:p>
          <a:p>
            <a:pPr lvl="1"/>
            <a:r>
              <a:rPr lang="sv-SE" dirty="0" err="1" smtClean="0"/>
              <a:t>Calculating</a:t>
            </a:r>
            <a:r>
              <a:rPr lang="sv-SE" dirty="0" smtClean="0"/>
              <a:t> </a:t>
            </a:r>
            <a:r>
              <a:rPr lang="sv-SE" dirty="0" err="1" smtClean="0"/>
              <a:t>virtual</a:t>
            </a:r>
            <a:r>
              <a:rPr lang="sv-SE" dirty="0" smtClean="0"/>
              <a:t> fly </a:t>
            </a:r>
            <a:r>
              <a:rPr lang="sv-SE" dirty="0" err="1" smtClean="0"/>
              <a:t>movement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result: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Interview</a:t>
            </a:r>
            <a:r>
              <a:rPr lang="sv-SE" dirty="0" smtClean="0"/>
              <a:t> with the </a:t>
            </a:r>
            <a:r>
              <a:rPr lang="sv-SE" dirty="0" err="1" smtClean="0"/>
              <a:t>main</a:t>
            </a:r>
            <a:r>
              <a:rPr lang="sv-SE" dirty="0" smtClean="0"/>
              <a:t> </a:t>
            </a:r>
            <a:r>
              <a:rPr lang="sv-SE" dirty="0" err="1" smtClean="0"/>
              <a:t>user</a:t>
            </a:r>
            <a:endParaRPr lang="sv-SE" dirty="0" smtClean="0"/>
          </a:p>
          <a:p>
            <a:r>
              <a:rPr lang="sv-SE" dirty="0" err="1" smtClean="0"/>
              <a:t>Nielsen’s</a:t>
            </a:r>
            <a:r>
              <a:rPr lang="sv-SE" dirty="0" smtClean="0"/>
              <a:t> </a:t>
            </a:r>
            <a:r>
              <a:rPr lang="sv-SE" dirty="0" err="1" smtClean="0"/>
              <a:t>usability</a:t>
            </a:r>
            <a:r>
              <a:rPr lang="sv-SE" dirty="0" smtClean="0"/>
              <a:t> </a:t>
            </a:r>
            <a:r>
              <a:rPr lang="sv-SE" dirty="0" err="1" smtClean="0"/>
              <a:t>heuristics</a:t>
            </a:r>
            <a:endParaRPr lang="sv-SE" dirty="0" smtClean="0"/>
          </a:p>
          <a:p>
            <a:r>
              <a:rPr lang="sv-SE" dirty="0" err="1" smtClean="0"/>
              <a:t>Results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Overall high </a:t>
            </a:r>
            <a:r>
              <a:rPr lang="sv-SE" dirty="0" err="1" smtClean="0"/>
              <a:t>level</a:t>
            </a:r>
            <a:r>
              <a:rPr lang="sv-SE" dirty="0" smtClean="0"/>
              <a:t> of </a:t>
            </a:r>
            <a:r>
              <a:rPr lang="sv-SE" dirty="0" err="1" smtClean="0"/>
              <a:t>usability</a:t>
            </a:r>
            <a:endParaRPr lang="sv-SE" dirty="0" smtClean="0"/>
          </a:p>
          <a:p>
            <a:pPr lvl="1"/>
            <a:r>
              <a:rPr lang="sv-SE" dirty="0" smtClean="0"/>
              <a:t>2D-plot, real time </a:t>
            </a:r>
            <a:r>
              <a:rPr lang="sv-SE" dirty="0" err="1" smtClean="0"/>
              <a:t>plotting</a:t>
            </a:r>
            <a:r>
              <a:rPr lang="sv-SE" dirty="0" smtClean="0"/>
              <a:t> and </a:t>
            </a:r>
            <a:r>
              <a:rPr lang="sv-SE" dirty="0" err="1" smtClean="0"/>
              <a:t>saving</a:t>
            </a:r>
            <a:r>
              <a:rPr lang="sv-SE" dirty="0" smtClean="0"/>
              <a:t> best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lvl="1"/>
            <a:r>
              <a:rPr lang="sv-SE" dirty="0" smtClean="0"/>
              <a:t>Major </a:t>
            </a:r>
            <a:r>
              <a:rPr lang="sv-SE" dirty="0" err="1" smtClean="0"/>
              <a:t>issue</a:t>
            </a:r>
            <a:r>
              <a:rPr lang="sv-SE" dirty="0" smtClean="0"/>
              <a:t>: </a:t>
            </a:r>
            <a:r>
              <a:rPr lang="sv-SE" dirty="0" err="1" smtClean="0"/>
              <a:t>Losing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 of </a:t>
            </a:r>
            <a:r>
              <a:rPr lang="sv-SE" dirty="0" err="1" smtClean="0"/>
              <a:t>mouse</a:t>
            </a:r>
            <a:r>
              <a:rPr lang="sv-SE" dirty="0" smtClean="0"/>
              <a:t> </a:t>
            </a:r>
            <a:r>
              <a:rPr lang="sv-SE" dirty="0" err="1" smtClean="0"/>
              <a:t>cursor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experiments</a:t>
            </a:r>
          </a:p>
          <a:p>
            <a:pPr lvl="1"/>
            <a:r>
              <a:rPr lang="sv-SE" dirty="0" smtClean="0"/>
              <a:t>Minor </a:t>
            </a:r>
            <a:r>
              <a:rPr lang="sv-SE" dirty="0" err="1" smtClean="0"/>
              <a:t>issues</a:t>
            </a:r>
            <a:r>
              <a:rPr lang="sv-SE" dirty="0" smtClean="0"/>
              <a:t>: Display </a:t>
            </a:r>
            <a:r>
              <a:rPr lang="sv-SE" dirty="0" err="1" smtClean="0"/>
              <a:t>more</a:t>
            </a:r>
            <a:r>
              <a:rPr lang="sv-SE" dirty="0" smtClean="0"/>
              <a:t> info, </a:t>
            </a:r>
            <a:r>
              <a:rPr lang="sv-SE" dirty="0" err="1" smtClean="0"/>
              <a:t>change</a:t>
            </a:r>
            <a:r>
              <a:rPr lang="sv-SE" dirty="0" smtClean="0"/>
              <a:t> </a:t>
            </a:r>
            <a:r>
              <a:rPr lang="sv-SE" dirty="0" err="1" smtClean="0"/>
              <a:t>wording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 smtClean="0"/>
              <a:t>Purpose</a:t>
            </a:r>
            <a:r>
              <a:rPr lang="sv-SE" dirty="0" smtClean="0"/>
              <a:t>: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friendly</a:t>
            </a:r>
            <a:r>
              <a:rPr lang="sv-SE" dirty="0" smtClean="0"/>
              <a:t> and </a:t>
            </a:r>
            <a:r>
              <a:rPr lang="sv-SE" dirty="0" err="1" smtClean="0"/>
              <a:t>functional</a:t>
            </a:r>
            <a:r>
              <a:rPr lang="sv-SE" dirty="0" smtClean="0"/>
              <a:t> software system</a:t>
            </a:r>
          </a:p>
          <a:p>
            <a:r>
              <a:rPr lang="sv-SE" dirty="0" err="1" smtClean="0"/>
              <a:t>Result</a:t>
            </a:r>
            <a:r>
              <a:rPr lang="sv-SE" dirty="0" smtClean="0"/>
              <a:t>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err="1" smtClean="0"/>
              <a:t>Issues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Calibration</a:t>
            </a:r>
            <a:endParaRPr lang="sv-SE" dirty="0" smtClean="0"/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err="1" smtClean="0"/>
              <a:t>Shorter</a:t>
            </a:r>
            <a:r>
              <a:rPr lang="sv-SE" dirty="0" smtClean="0"/>
              <a:t> sprints</a:t>
            </a:r>
          </a:p>
          <a:p>
            <a:r>
              <a:rPr lang="sv-SE" dirty="0" err="1" smtClean="0"/>
              <a:t>Future</a:t>
            </a:r>
            <a:r>
              <a:rPr lang="sv-SE" dirty="0" smtClean="0"/>
              <a:t> </a:t>
            </a:r>
            <a:r>
              <a:rPr lang="sv-SE" dirty="0" err="1" smtClean="0"/>
              <a:t>directions</a:t>
            </a:r>
            <a:endParaRPr lang="sv-SE" dirty="0" smtClean="0"/>
          </a:p>
          <a:p>
            <a:pPr lvl="1"/>
            <a:r>
              <a:rPr lang="sv-SE" dirty="0" smtClean="0"/>
              <a:t>Naive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evaluation</a:t>
            </a:r>
            <a:endParaRPr lang="sv-SE" dirty="0" smtClean="0"/>
          </a:p>
          <a:p>
            <a:pPr lvl="1"/>
            <a:r>
              <a:rPr lang="sv-SE" dirty="0" err="1" smtClean="0"/>
              <a:t>Closed-loop</a:t>
            </a:r>
            <a:r>
              <a:rPr lang="sv-SE" dirty="0" smtClean="0"/>
              <a:t> system</a:t>
            </a:r>
          </a:p>
          <a:p>
            <a:pPr lvl="1"/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Neuroscience</a:t>
            </a:r>
            <a:r>
              <a:rPr lang="sv-SE" dirty="0" smtClean="0"/>
              <a:t> </a:t>
            </a:r>
            <a:r>
              <a:rPr lang="sv-SE" dirty="0" err="1" smtClean="0"/>
              <a:t>department</a:t>
            </a:r>
            <a:r>
              <a:rPr lang="sv-SE" dirty="0" smtClean="0"/>
              <a:t> at BMC</a:t>
            </a:r>
          </a:p>
          <a:p>
            <a:r>
              <a:rPr lang="sv-SE" dirty="0" smtClean="0"/>
              <a:t>Motion vision</a:t>
            </a:r>
          </a:p>
          <a:p>
            <a:r>
              <a:rPr lang="sv-SE" dirty="0" err="1" smtClean="0"/>
              <a:t>Behavioural</a:t>
            </a:r>
            <a:r>
              <a:rPr lang="sv-SE" dirty="0" smtClean="0"/>
              <a:t> </a:t>
            </a:r>
            <a:r>
              <a:rPr lang="sv-SE" dirty="0" err="1" smtClean="0"/>
              <a:t>studys</a:t>
            </a:r>
            <a:r>
              <a:rPr lang="sv-SE" dirty="0" smtClean="0"/>
              <a:t> on </a:t>
            </a:r>
            <a:r>
              <a:rPr lang="sv-SE" dirty="0" err="1" smtClean="0"/>
              <a:t>flies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484437"/>
            <a:ext cx="3657600" cy="27432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Experiment </a:t>
            </a:r>
            <a:r>
              <a:rPr lang="sv-SE" dirty="0" err="1" smtClean="0"/>
              <a:t>aim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Study</a:t>
            </a:r>
            <a:r>
              <a:rPr lang="sv-SE" dirty="0" smtClean="0"/>
              <a:t> fly </a:t>
            </a:r>
            <a:r>
              <a:rPr lang="sv-SE" dirty="0" err="1" smtClean="0"/>
              <a:t>movement</a:t>
            </a:r>
            <a:r>
              <a:rPr lang="sv-SE" dirty="0" smtClean="0"/>
              <a:t> as a </a:t>
            </a:r>
            <a:r>
              <a:rPr lang="sv-SE" dirty="0" err="1" smtClean="0"/>
              <a:t>function</a:t>
            </a:r>
            <a:r>
              <a:rPr lang="sv-SE" dirty="0" smtClean="0"/>
              <a:t> of </a:t>
            </a:r>
            <a:r>
              <a:rPr lang="sv-SE" dirty="0" err="1" smtClean="0"/>
              <a:t>visual</a:t>
            </a:r>
            <a:r>
              <a:rPr lang="sv-SE" dirty="0" smtClean="0"/>
              <a:t> stimulus</a:t>
            </a:r>
          </a:p>
          <a:p>
            <a:r>
              <a:rPr lang="sv-SE" dirty="0" err="1" smtClean="0"/>
              <a:t>Thesis</a:t>
            </a:r>
            <a:r>
              <a:rPr lang="sv-SE" dirty="0" smtClean="0"/>
              <a:t> </a:t>
            </a:r>
            <a:r>
              <a:rPr lang="sv-SE" dirty="0" err="1" smtClean="0"/>
              <a:t>purpose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Design and </a:t>
            </a:r>
            <a:r>
              <a:rPr lang="sv-SE" dirty="0" err="1" smtClean="0"/>
              <a:t>implement</a:t>
            </a:r>
            <a:r>
              <a:rPr lang="sv-SE" dirty="0" smtClean="0"/>
              <a:t> a new </a:t>
            </a:r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friendly</a:t>
            </a:r>
            <a:r>
              <a:rPr lang="sv-SE" dirty="0" smtClean="0"/>
              <a:t> software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20 </a:t>
            </a:r>
            <a:r>
              <a:rPr lang="sv-SE" dirty="0" err="1" smtClean="0"/>
              <a:t>weeks</a:t>
            </a:r>
            <a:endParaRPr lang="sv-SE" dirty="0" smtClean="0"/>
          </a:p>
          <a:p>
            <a:r>
              <a:rPr lang="sv-SE" dirty="0" err="1" smtClean="0"/>
              <a:t>Agile</a:t>
            </a:r>
            <a:r>
              <a:rPr lang="sv-SE" dirty="0" smtClean="0"/>
              <a:t> </a:t>
            </a:r>
            <a:r>
              <a:rPr lang="sv-SE" dirty="0" err="1" smtClean="0"/>
              <a:t>user-centered</a:t>
            </a:r>
            <a:r>
              <a:rPr lang="sv-SE" dirty="0" smtClean="0"/>
              <a:t> process</a:t>
            </a:r>
          </a:p>
          <a:p>
            <a:r>
              <a:rPr lang="sv-SE" dirty="0" smtClean="0"/>
              <a:t>The plan:</a:t>
            </a:r>
          </a:p>
          <a:p>
            <a:pPr lvl="1"/>
            <a:r>
              <a:rPr lang="sv-SE" dirty="0" smtClean="0"/>
              <a:t>Initial </a:t>
            </a:r>
            <a:r>
              <a:rPr lang="sv-SE" dirty="0" err="1" smtClean="0"/>
              <a:t>phase</a:t>
            </a:r>
            <a:r>
              <a:rPr lang="sv-SE" dirty="0" smtClean="0"/>
              <a:t> (3 </a:t>
            </a:r>
            <a:r>
              <a:rPr lang="sv-SE" dirty="0" err="1" smtClean="0"/>
              <a:t>weeks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Implementation</a:t>
            </a:r>
            <a:r>
              <a:rPr lang="sv-SE" dirty="0" smtClean="0"/>
              <a:t> (10 </a:t>
            </a:r>
            <a:r>
              <a:rPr lang="sv-SE" dirty="0" err="1" smtClean="0"/>
              <a:t>weeks</a:t>
            </a:r>
            <a:r>
              <a:rPr lang="sv-SE" dirty="0" smtClean="0"/>
              <a:t>)  </a:t>
            </a:r>
          </a:p>
          <a:p>
            <a:pPr lvl="1"/>
            <a:r>
              <a:rPr lang="sv-SE" dirty="0" err="1" smtClean="0"/>
              <a:t>Evaluation</a:t>
            </a:r>
            <a:r>
              <a:rPr lang="sv-SE" dirty="0" smtClean="0"/>
              <a:t> (2 </a:t>
            </a:r>
            <a:r>
              <a:rPr lang="sv-SE" dirty="0" err="1" smtClean="0"/>
              <a:t>weeks</a:t>
            </a:r>
            <a:r>
              <a:rPr lang="sv-SE" dirty="0" smtClean="0"/>
              <a:t>) </a:t>
            </a:r>
          </a:p>
          <a:p>
            <a:pPr lvl="1"/>
            <a:r>
              <a:rPr lang="sv-SE" dirty="0" err="1" smtClean="0"/>
              <a:t>Finalizing</a:t>
            </a:r>
            <a:r>
              <a:rPr lang="sv-SE" dirty="0" smtClean="0"/>
              <a:t> report (5 </a:t>
            </a:r>
            <a:r>
              <a:rPr lang="sv-SE" dirty="0" err="1" smtClean="0"/>
              <a:t>weeks</a:t>
            </a:r>
            <a:r>
              <a:rPr lang="sv-SE" dirty="0" smtClean="0"/>
              <a:t>)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Identification</a:t>
            </a:r>
            <a:endParaRPr lang="sv-SE" dirty="0" smtClean="0"/>
          </a:p>
          <a:p>
            <a:r>
              <a:rPr lang="sv-SE" dirty="0" smtClean="0"/>
              <a:t>Definition</a:t>
            </a:r>
          </a:p>
          <a:p>
            <a:r>
              <a:rPr lang="sv-SE" dirty="0" err="1" smtClean="0"/>
              <a:t>Prioritization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engineering</a:t>
            </a:r>
            <a:r>
              <a:rPr lang="sv-SE" dirty="0" smtClean="0"/>
              <a:t> </a:t>
            </a:r>
            <a:r>
              <a:rPr lang="sv-SE" dirty="0" err="1" smtClean="0"/>
              <a:t>cont</a:t>
            </a:r>
            <a:r>
              <a:rPr lang="sv-SE" dirty="0" smtClean="0"/>
              <a:t>.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Result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Raw</a:t>
            </a:r>
            <a:r>
              <a:rPr lang="sv-SE" dirty="0" smtClean="0"/>
              <a:t> </a:t>
            </a:r>
            <a:r>
              <a:rPr lang="sv-SE" dirty="0" err="1" smtClean="0"/>
              <a:t>mouse</a:t>
            </a:r>
            <a:r>
              <a:rPr lang="sv-SE" dirty="0" smtClean="0"/>
              <a:t> data </a:t>
            </a:r>
            <a:r>
              <a:rPr lang="sv-SE" dirty="0" smtClean="0">
                <a:sym typeface="Wingdings" pitchFamily="2" charset="2"/>
              </a:rPr>
              <a:t> </a:t>
            </a:r>
            <a:r>
              <a:rPr lang="sv-SE" dirty="0" err="1" smtClean="0">
                <a:sym typeface="Wingdings" pitchFamily="2" charset="2"/>
              </a:rPr>
              <a:t>Coordinates</a:t>
            </a:r>
            <a:r>
              <a:rPr lang="sv-SE" dirty="0" smtClean="0">
                <a:sym typeface="Wingdings" pitchFamily="2" charset="2"/>
              </a:rPr>
              <a:t> in the </a:t>
            </a:r>
            <a:r>
              <a:rPr lang="sv-SE" dirty="0" err="1" smtClean="0">
                <a:sym typeface="Wingdings" pitchFamily="2" charset="2"/>
              </a:rPr>
              <a:t>fly’s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 err="1" smtClean="0">
                <a:sym typeface="Wingdings" pitchFamily="2" charset="2"/>
              </a:rPr>
              <a:t>coordinate</a:t>
            </a:r>
            <a:r>
              <a:rPr lang="sv-SE" dirty="0" smtClean="0">
                <a:sym typeface="Wingdings" pitchFamily="2" charset="2"/>
              </a:rPr>
              <a:t> plane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Save and display data in </a:t>
            </a:r>
            <a:r>
              <a:rPr lang="sv-SE" dirty="0" err="1" smtClean="0">
                <a:sym typeface="Wingdings" pitchFamily="2" charset="2"/>
              </a:rPr>
              <a:t>appropriate</a:t>
            </a:r>
            <a:r>
              <a:rPr lang="sv-SE" dirty="0" smtClean="0">
                <a:sym typeface="Wingdings" pitchFamily="2" charset="2"/>
              </a:rPr>
              <a:t> format</a:t>
            </a:r>
          </a:p>
          <a:p>
            <a:pPr lvl="1"/>
            <a:r>
              <a:rPr lang="sv-SE" dirty="0" err="1" smtClean="0">
                <a:sym typeface="Wingdings" pitchFamily="2" charset="2"/>
              </a:rPr>
              <a:t>Trigger</a:t>
            </a:r>
            <a:r>
              <a:rPr lang="sv-SE" dirty="0" smtClean="0">
                <a:sym typeface="Wingdings" pitchFamily="2" charset="2"/>
              </a:rPr>
              <a:t> system</a:t>
            </a:r>
          </a:p>
          <a:p>
            <a:pPr lvl="1"/>
            <a:r>
              <a:rPr lang="sv-SE" dirty="0" err="1" smtClean="0">
                <a:sym typeface="Wingdings" pitchFamily="2" charset="2"/>
              </a:rPr>
              <a:t>Low</a:t>
            </a:r>
            <a:r>
              <a:rPr lang="sv-SE" dirty="0" smtClean="0">
                <a:sym typeface="Wingdings" pitchFamily="2" charset="2"/>
              </a:rPr>
              <a:t> </a:t>
            </a:r>
            <a:r>
              <a:rPr lang="sv-SE" dirty="0" err="1" smtClean="0">
                <a:sym typeface="Wingdings" pitchFamily="2" charset="2"/>
              </a:rPr>
              <a:t>latency</a:t>
            </a:r>
            <a:endParaRPr lang="sv-SE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Agile</a:t>
            </a:r>
            <a:r>
              <a:rPr lang="sv-SE" dirty="0" smtClean="0"/>
              <a:t> </a:t>
            </a:r>
            <a:r>
              <a:rPr lang="sv-SE" dirty="0" err="1" smtClean="0"/>
              <a:t>manifesto</a:t>
            </a:r>
            <a:endParaRPr lang="sv-SE" dirty="0" smtClean="0"/>
          </a:p>
          <a:p>
            <a:r>
              <a:rPr lang="sv-SE" dirty="0" err="1" smtClean="0"/>
              <a:t>User</a:t>
            </a:r>
            <a:r>
              <a:rPr lang="sv-SE" dirty="0" smtClean="0"/>
              <a:t> </a:t>
            </a:r>
            <a:r>
              <a:rPr lang="sv-SE" dirty="0" err="1" smtClean="0"/>
              <a:t>focus</a:t>
            </a:r>
            <a:endParaRPr lang="sv-SE" dirty="0" smtClean="0"/>
          </a:p>
          <a:p>
            <a:r>
              <a:rPr lang="sv-SE" dirty="0" smtClean="0"/>
              <a:t>Paper </a:t>
            </a:r>
            <a:r>
              <a:rPr lang="sv-SE" dirty="0" err="1" smtClean="0"/>
              <a:t>prototypes</a:t>
            </a:r>
            <a:endParaRPr lang="sv-SE" dirty="0" smtClean="0"/>
          </a:p>
          <a:p>
            <a:r>
              <a:rPr lang="sv-SE" dirty="0" err="1" smtClean="0"/>
              <a:t>Result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Calibration</a:t>
            </a:r>
            <a:r>
              <a:rPr lang="sv-SE" dirty="0" smtClean="0"/>
              <a:t> part</a:t>
            </a:r>
          </a:p>
          <a:p>
            <a:pPr lvl="1"/>
            <a:r>
              <a:rPr lang="sv-SE" dirty="0" smtClean="0"/>
              <a:t>Experimental part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Calibration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 smtClean="0"/>
              <a:t>Calibrate</a:t>
            </a:r>
            <a:r>
              <a:rPr lang="sv-SE" dirty="0" smtClean="0"/>
              <a:t> </a:t>
            </a:r>
            <a:r>
              <a:rPr lang="sv-SE" dirty="0" err="1" smtClean="0"/>
              <a:t>measurement</a:t>
            </a:r>
            <a:r>
              <a:rPr lang="sv-SE" dirty="0" smtClean="0"/>
              <a:t> to </a:t>
            </a:r>
            <a:r>
              <a:rPr lang="sv-SE" dirty="0" err="1" smtClean="0"/>
              <a:t>coordinates</a:t>
            </a:r>
            <a:endParaRPr lang="sv-SE" dirty="0" smtClean="0"/>
          </a:p>
          <a:p>
            <a:r>
              <a:rPr lang="sv-SE" dirty="0" err="1" smtClean="0"/>
              <a:t>Tricky</a:t>
            </a:r>
            <a:r>
              <a:rPr lang="sv-SE" dirty="0" smtClean="0"/>
              <a:t>!</a:t>
            </a:r>
          </a:p>
          <a:p>
            <a:pPr lvl="1"/>
            <a:r>
              <a:rPr lang="sv-SE" dirty="0" err="1" smtClean="0"/>
              <a:t>Physical</a:t>
            </a:r>
            <a:r>
              <a:rPr lang="sv-SE" dirty="0" smtClean="0"/>
              <a:t> </a:t>
            </a:r>
            <a:r>
              <a:rPr lang="sv-SE" dirty="0" err="1" smtClean="0"/>
              <a:t>setup</a:t>
            </a:r>
            <a:endParaRPr lang="sv-SE" dirty="0" smtClean="0"/>
          </a:p>
          <a:p>
            <a:pPr lvl="1"/>
            <a:r>
              <a:rPr lang="sv-SE" dirty="0" smtClean="0"/>
              <a:t>Design of </a:t>
            </a:r>
            <a:r>
              <a:rPr lang="sv-SE" dirty="0" err="1" smtClean="0"/>
              <a:t>interactive</a:t>
            </a:r>
            <a:r>
              <a:rPr lang="sv-SE" dirty="0" smtClean="0"/>
              <a:t> </a:t>
            </a:r>
            <a:r>
              <a:rPr lang="sv-SE" dirty="0" err="1" smtClean="0"/>
              <a:t>calibration</a:t>
            </a:r>
            <a:endParaRPr lang="sv-SE" dirty="0" smtClean="0"/>
          </a:p>
          <a:p>
            <a:r>
              <a:rPr lang="sv-SE" dirty="0" smtClean="0"/>
              <a:t>Iterative design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</a:t>
            </a:r>
            <a:r>
              <a:rPr lang="sv-SE" dirty="0" err="1" smtClean="0"/>
              <a:t>main</a:t>
            </a:r>
            <a:r>
              <a:rPr lang="sv-SE" dirty="0" smtClean="0"/>
              <a:t> </a:t>
            </a:r>
            <a:r>
              <a:rPr lang="sv-SE" dirty="0" err="1" smtClean="0"/>
              <a:t>view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Straight forward</a:t>
            </a:r>
          </a:p>
          <a:p>
            <a:r>
              <a:rPr lang="sv-SE" dirty="0" err="1" smtClean="0"/>
              <a:t>Following</a:t>
            </a:r>
            <a:r>
              <a:rPr lang="sv-SE" dirty="0" smtClean="0"/>
              <a:t> </a:t>
            </a:r>
            <a:r>
              <a:rPr lang="sv-SE" dirty="0" err="1" smtClean="0"/>
              <a:t>usability</a:t>
            </a:r>
            <a:r>
              <a:rPr lang="sv-SE" dirty="0" smtClean="0"/>
              <a:t> </a:t>
            </a:r>
            <a:r>
              <a:rPr lang="sv-SE" dirty="0" err="1" smtClean="0"/>
              <a:t>heuristics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2436123"/>
            <a:ext cx="3657600" cy="2839828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814</TotalTime>
  <Words>272</Words>
  <Application>Microsoft Office PowerPoint</Application>
  <PresentationFormat>Bildspel på skärmen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Solstice</vt:lpstr>
      <vt:lpstr>FlyTracker: design and implementation</vt:lpstr>
      <vt:lpstr>Project background</vt:lpstr>
      <vt:lpstr>Track ball setup</vt:lpstr>
      <vt:lpstr>Project plan</vt:lpstr>
      <vt:lpstr>Requirements engineering</vt:lpstr>
      <vt:lpstr>Requirements engineering cont. </vt:lpstr>
      <vt:lpstr>Design</vt:lpstr>
      <vt:lpstr>Calibration</vt:lpstr>
      <vt:lpstr>The main view</vt:lpstr>
      <vt:lpstr>Implementation</vt:lpstr>
      <vt:lpstr>Implementation cont.</vt:lpstr>
      <vt:lpstr>The result: FlyTracker</vt:lpstr>
      <vt:lpstr>Evaluation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74</cp:revision>
  <dcterms:created xsi:type="dcterms:W3CDTF">2014-04-28T09:39:59Z</dcterms:created>
  <dcterms:modified xsi:type="dcterms:W3CDTF">2014-05-18T20:32:46Z</dcterms:modified>
</cp:coreProperties>
</file>