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1" r:id="rId5"/>
    <p:sldId id="258" r:id="rId6"/>
    <p:sldId id="259" r:id="rId7"/>
    <p:sldId id="272" r:id="rId8"/>
    <p:sldId id="273" r:id="rId9"/>
    <p:sldId id="261" r:id="rId10"/>
    <p:sldId id="266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2014-05-12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err="1" smtClean="0"/>
              <a:t>Calculating</a:t>
            </a:r>
            <a:r>
              <a:rPr lang="sv-SE" dirty="0" smtClean="0"/>
              <a:t> </a:t>
            </a:r>
            <a:r>
              <a:rPr lang="sv-SE" dirty="0" err="1" smtClean="0"/>
              <a:t>virtual</a:t>
            </a:r>
            <a:r>
              <a:rPr lang="sv-SE" dirty="0" smtClean="0"/>
              <a:t> fly </a:t>
            </a:r>
            <a:r>
              <a:rPr lang="sv-SE" dirty="0" err="1" smtClean="0"/>
              <a:t>movement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Coming later...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Purpose</a:t>
            </a:r>
            <a:r>
              <a:rPr lang="sv-SE" dirty="0" smtClean="0"/>
              <a:t>: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friendly</a:t>
            </a:r>
            <a:r>
              <a:rPr lang="sv-SE" dirty="0" smtClean="0"/>
              <a:t> and </a:t>
            </a:r>
            <a:r>
              <a:rPr lang="sv-SE" dirty="0" err="1" smtClean="0"/>
              <a:t>functional</a:t>
            </a:r>
            <a:r>
              <a:rPr lang="sv-SE" dirty="0" smtClean="0"/>
              <a:t> software system</a:t>
            </a:r>
          </a:p>
          <a:p>
            <a:r>
              <a:rPr lang="sv-SE" dirty="0" err="1" smtClean="0"/>
              <a:t>Result</a:t>
            </a:r>
            <a:r>
              <a:rPr lang="sv-SE" dirty="0" smtClean="0"/>
              <a:t>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err="1" smtClean="0"/>
              <a:t>Issues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pPr lvl="1"/>
            <a:r>
              <a:rPr lang="sv-SE" dirty="0" err="1" smtClean="0"/>
              <a:t>Shorter</a:t>
            </a:r>
            <a:r>
              <a:rPr lang="sv-SE" dirty="0" smtClean="0"/>
              <a:t> sprints</a:t>
            </a:r>
            <a:endParaRPr lang="sv-SE" dirty="0" smtClean="0"/>
          </a:p>
          <a:p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directions</a:t>
            </a:r>
            <a:endParaRPr lang="sv-SE" dirty="0" smtClean="0"/>
          </a:p>
          <a:p>
            <a:pPr lvl="1"/>
            <a:r>
              <a:rPr lang="sv-SE" dirty="0" smtClean="0"/>
              <a:t>Naive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lvl="1"/>
            <a:r>
              <a:rPr lang="sv-SE" dirty="0" err="1" smtClean="0"/>
              <a:t>Closed-loop</a:t>
            </a:r>
            <a:r>
              <a:rPr lang="sv-SE" dirty="0" smtClean="0"/>
              <a:t> system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Neuroscience</a:t>
            </a:r>
            <a:r>
              <a:rPr lang="sv-SE" dirty="0" smtClean="0"/>
              <a:t> </a:t>
            </a:r>
            <a:r>
              <a:rPr lang="sv-SE" dirty="0" err="1" smtClean="0"/>
              <a:t>department</a:t>
            </a:r>
            <a:r>
              <a:rPr lang="sv-SE" dirty="0" smtClean="0"/>
              <a:t> at BMC</a:t>
            </a:r>
          </a:p>
          <a:p>
            <a:r>
              <a:rPr lang="sv-SE" dirty="0" smtClean="0"/>
              <a:t>Motion vision</a:t>
            </a:r>
          </a:p>
          <a:p>
            <a:r>
              <a:rPr lang="sv-SE" dirty="0" err="1" smtClean="0"/>
              <a:t>Behavioural</a:t>
            </a:r>
            <a:r>
              <a:rPr lang="sv-SE" dirty="0" smtClean="0"/>
              <a:t> </a:t>
            </a:r>
            <a:r>
              <a:rPr lang="sv-SE" dirty="0" err="1" smtClean="0"/>
              <a:t>studys</a:t>
            </a:r>
            <a:r>
              <a:rPr lang="sv-SE" dirty="0" smtClean="0"/>
              <a:t> on </a:t>
            </a:r>
            <a:r>
              <a:rPr lang="sv-SE" dirty="0" err="1" smtClean="0"/>
              <a:t>flies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4375" y="1447800"/>
            <a:ext cx="6400800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Purpose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Develop</a:t>
            </a:r>
            <a:r>
              <a:rPr lang="sv-SE" dirty="0" smtClean="0"/>
              <a:t> a new software system: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Reads and process </a:t>
            </a:r>
            <a:r>
              <a:rPr lang="sv-SE" dirty="0" err="1" smtClean="0">
                <a:sym typeface="Wingdings" pitchFamily="2" charset="2"/>
              </a:rPr>
              <a:t>mouse</a:t>
            </a:r>
            <a:r>
              <a:rPr lang="sv-SE" dirty="0" smtClean="0">
                <a:sym typeface="Wingdings" pitchFamily="2" charset="2"/>
              </a:rPr>
              <a:t> data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Saves and display output</a:t>
            </a:r>
          </a:p>
          <a:p>
            <a:pPr lvl="1"/>
            <a:r>
              <a:rPr lang="sv-SE" dirty="0" err="1" smtClean="0">
                <a:sym typeface="Wingdings" pitchFamily="2" charset="2"/>
              </a:rPr>
              <a:t>User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 err="1" smtClean="0">
                <a:sym typeface="Wingdings" pitchFamily="2" charset="2"/>
              </a:rPr>
              <a:t>friendly</a:t>
            </a:r>
            <a:r>
              <a:rPr lang="sv-SE" dirty="0" smtClean="0">
                <a:sym typeface="Wingdings" pitchFamily="2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20 </a:t>
            </a:r>
            <a:r>
              <a:rPr lang="sv-SE" dirty="0" err="1" smtClean="0"/>
              <a:t>weeks</a:t>
            </a:r>
            <a:endParaRPr lang="sv-SE" dirty="0" smtClean="0"/>
          </a:p>
          <a:p>
            <a:r>
              <a:rPr lang="sv-SE" dirty="0" err="1" smtClean="0"/>
              <a:t>Agile</a:t>
            </a:r>
            <a:r>
              <a:rPr lang="sv-SE" dirty="0" smtClean="0"/>
              <a:t> </a:t>
            </a:r>
            <a:r>
              <a:rPr lang="sv-SE" dirty="0" err="1" smtClean="0"/>
              <a:t>user-centered</a:t>
            </a:r>
            <a:r>
              <a:rPr lang="sv-SE" dirty="0" smtClean="0"/>
              <a:t> process</a:t>
            </a:r>
          </a:p>
          <a:p>
            <a:r>
              <a:rPr lang="sv-SE" dirty="0" smtClean="0"/>
              <a:t>The plan:</a:t>
            </a:r>
          </a:p>
          <a:p>
            <a:pPr lvl="1"/>
            <a:r>
              <a:rPr lang="sv-SE" dirty="0" smtClean="0"/>
              <a:t>Initial </a:t>
            </a:r>
            <a:r>
              <a:rPr lang="sv-SE" dirty="0" err="1" smtClean="0"/>
              <a:t>phase</a:t>
            </a:r>
            <a:r>
              <a:rPr lang="sv-SE" dirty="0" smtClean="0"/>
              <a:t> (3 </a:t>
            </a:r>
            <a:r>
              <a:rPr lang="sv-SE" dirty="0" err="1" smtClean="0"/>
              <a:t>weeks</a:t>
            </a:r>
            <a:r>
              <a:rPr lang="sv-SE" dirty="0" smtClean="0"/>
              <a:t>)</a:t>
            </a:r>
            <a:endParaRPr lang="sv-SE" dirty="0" smtClean="0"/>
          </a:p>
          <a:p>
            <a:pPr lvl="1"/>
            <a:r>
              <a:rPr lang="sv-SE" dirty="0" err="1" smtClean="0"/>
              <a:t>Implementation</a:t>
            </a:r>
            <a:r>
              <a:rPr lang="sv-SE" dirty="0" smtClean="0"/>
              <a:t> (10 </a:t>
            </a:r>
            <a:r>
              <a:rPr lang="sv-SE" dirty="0" err="1" smtClean="0"/>
              <a:t>weeks</a:t>
            </a:r>
            <a:r>
              <a:rPr lang="sv-SE" dirty="0" smtClean="0"/>
              <a:t>)  </a:t>
            </a:r>
            <a:endParaRPr lang="sv-SE" dirty="0" smtClean="0"/>
          </a:p>
          <a:p>
            <a:pPr lvl="1"/>
            <a:r>
              <a:rPr lang="sv-SE" dirty="0" err="1" smtClean="0"/>
              <a:t>Evaluation</a:t>
            </a:r>
            <a:r>
              <a:rPr lang="sv-SE" dirty="0" smtClean="0"/>
              <a:t> (2 </a:t>
            </a:r>
            <a:r>
              <a:rPr lang="sv-SE" dirty="0" err="1" smtClean="0"/>
              <a:t>weeks</a:t>
            </a:r>
            <a:r>
              <a:rPr lang="sv-SE" dirty="0" smtClean="0"/>
              <a:t>) </a:t>
            </a:r>
            <a:endParaRPr lang="sv-SE" dirty="0" smtClean="0"/>
          </a:p>
          <a:p>
            <a:pPr lvl="1"/>
            <a:r>
              <a:rPr lang="sv-SE" dirty="0" err="1" smtClean="0"/>
              <a:t>Finalizing</a:t>
            </a:r>
            <a:r>
              <a:rPr lang="sv-SE" dirty="0" smtClean="0"/>
              <a:t> </a:t>
            </a:r>
            <a:r>
              <a:rPr lang="sv-SE" dirty="0" smtClean="0"/>
              <a:t>report (5 </a:t>
            </a:r>
            <a:r>
              <a:rPr lang="sv-SE" dirty="0" err="1" smtClean="0"/>
              <a:t>weeks</a:t>
            </a:r>
            <a:r>
              <a:rPr lang="sv-SE" dirty="0" smtClean="0"/>
              <a:t>)</a:t>
            </a:r>
            <a:endParaRPr lang="sv-SE" dirty="0" smtClean="0"/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Analysis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endParaRPr lang="sv-SE" dirty="0" smtClean="0"/>
          </a:p>
          <a:p>
            <a:pPr lvl="1"/>
            <a:r>
              <a:rPr lang="sv-SE" dirty="0" err="1" smtClean="0"/>
              <a:t>Identification</a:t>
            </a:r>
            <a:endParaRPr lang="sv-SE" dirty="0" smtClean="0"/>
          </a:p>
          <a:p>
            <a:pPr lvl="1"/>
            <a:r>
              <a:rPr lang="sv-SE" dirty="0" smtClean="0"/>
              <a:t>Definition</a:t>
            </a:r>
          </a:p>
          <a:p>
            <a:pPr lvl="1"/>
            <a:r>
              <a:rPr lang="sv-SE" dirty="0" err="1" smtClean="0"/>
              <a:t>Prioritization</a:t>
            </a:r>
            <a:endParaRPr lang="sv-SE" dirty="0" smtClean="0"/>
          </a:p>
          <a:p>
            <a:r>
              <a:rPr lang="sv-SE" dirty="0" smtClean="0"/>
              <a:t>Design</a:t>
            </a:r>
          </a:p>
          <a:p>
            <a:pPr lvl="1"/>
            <a:r>
              <a:rPr lang="sv-SE" dirty="0" err="1" smtClean="0"/>
              <a:t>Agile</a:t>
            </a:r>
            <a:r>
              <a:rPr lang="sv-SE" dirty="0" smtClean="0"/>
              <a:t> </a:t>
            </a:r>
            <a:r>
              <a:rPr lang="sv-SE" dirty="0" err="1" smtClean="0"/>
              <a:t>manifesto</a:t>
            </a:r>
            <a:endParaRPr lang="sv-SE" dirty="0" smtClean="0"/>
          </a:p>
          <a:p>
            <a:pPr lvl="1"/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focus</a:t>
            </a:r>
            <a:endParaRPr lang="sv-SE" dirty="0" smtClean="0"/>
          </a:p>
          <a:p>
            <a:pPr lvl="1"/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parts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Calibration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Tricky</a:t>
            </a:r>
            <a:r>
              <a:rPr lang="sv-SE" dirty="0" smtClean="0"/>
              <a:t>!</a:t>
            </a:r>
          </a:p>
          <a:p>
            <a:r>
              <a:rPr lang="sv-SE" dirty="0" smtClean="0"/>
              <a:t>Iterative design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Straight forward</a:t>
            </a:r>
          </a:p>
          <a:p>
            <a:r>
              <a:rPr lang="sv-SE" dirty="0" err="1" smtClean="0"/>
              <a:t>Following</a:t>
            </a:r>
            <a:r>
              <a:rPr lang="sv-SE" dirty="0" smtClean="0"/>
              <a:t> </a:t>
            </a:r>
            <a:r>
              <a:rPr lang="sv-SE" dirty="0" err="1" smtClean="0"/>
              <a:t>usability</a:t>
            </a:r>
            <a:r>
              <a:rPr lang="sv-SE" dirty="0" smtClean="0"/>
              <a:t> </a:t>
            </a:r>
            <a:r>
              <a:rPr lang="sv-SE" dirty="0" err="1" smtClean="0"/>
              <a:t>heuristics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2436123"/>
            <a:ext cx="3657600" cy="283982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sprints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407</TotalTime>
  <Words>186</Words>
  <Application>Microsoft Office PowerPoint</Application>
  <PresentationFormat>Bildspel på skärmen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4" baseType="lpstr">
      <vt:lpstr>Solstice</vt:lpstr>
      <vt:lpstr>FlyTracker: design and implementation</vt:lpstr>
      <vt:lpstr>Project background</vt:lpstr>
      <vt:lpstr>Track ball setup</vt:lpstr>
      <vt:lpstr>Purpose</vt:lpstr>
      <vt:lpstr>Project plan</vt:lpstr>
      <vt:lpstr>Analysis</vt:lpstr>
      <vt:lpstr>Calibration</vt:lpstr>
      <vt:lpstr>The main view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54</cp:revision>
  <dcterms:created xsi:type="dcterms:W3CDTF">2014-04-28T09:39:59Z</dcterms:created>
  <dcterms:modified xsi:type="dcterms:W3CDTF">2014-05-12T18:47:17Z</dcterms:modified>
</cp:coreProperties>
</file>