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67" r:id="rId4"/>
    <p:sldId id="258" r:id="rId5"/>
    <p:sldId id="259" r:id="rId6"/>
    <p:sldId id="275" r:id="rId7"/>
    <p:sldId id="274" r:id="rId8"/>
    <p:sldId id="272" r:id="rId9"/>
    <p:sldId id="273" r:id="rId10"/>
    <p:sldId id="261" r:id="rId11"/>
    <p:sldId id="266" r:id="rId12"/>
    <p:sldId id="262" r:id="rId13"/>
    <p:sldId id="264" r:id="rId14"/>
    <p:sldId id="265" r:id="rId15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9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B0EECD-C57A-4101-A3EB-3048063A3D1A}" type="datetimeFigureOut">
              <a:rPr lang="sv-SE" smtClean="0"/>
              <a:pPr/>
              <a:t>2014-08-11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02D4AA-ECCD-4AAE-928A-061DA56661C0}" type="slidenum">
              <a:rPr lang="sv-SE" smtClean="0"/>
              <a:pPr/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Mention that you shouldnt be able to read the</a:t>
            </a:r>
            <a:r>
              <a:rPr lang="sv-SE" baseline="0" dirty="0" smtClean="0"/>
              <a:t> text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2D4AA-ECCD-4AAE-928A-061DA56661C0}" type="slidenum">
              <a:rPr lang="sv-SE" smtClean="0"/>
              <a:pPr/>
              <a:t>8</a:t>
            </a:fld>
            <a:endParaRPr lang="sv-S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70612F-D101-4AD4-8F3C-BE6AA2F3E7E9}" type="datetimeFigureOut">
              <a:rPr lang="sv-SE" smtClean="0"/>
              <a:pPr/>
              <a:t>2014-08-11</a:t>
            </a:fld>
            <a:endParaRPr lang="sv-SE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v-S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00C31D-441A-455F-9B14-D3541BE17A64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70612F-D101-4AD4-8F3C-BE6AA2F3E7E9}" type="datetimeFigureOut">
              <a:rPr lang="sv-SE" smtClean="0"/>
              <a:pPr/>
              <a:t>2014-08-11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00C31D-441A-455F-9B14-D3541BE17A6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70612F-D101-4AD4-8F3C-BE6AA2F3E7E9}" type="datetimeFigureOut">
              <a:rPr lang="sv-SE" smtClean="0"/>
              <a:pPr/>
              <a:t>2014-08-11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00C31D-441A-455F-9B14-D3541BE17A6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70612F-D101-4AD4-8F3C-BE6AA2F3E7E9}" type="datetimeFigureOut">
              <a:rPr lang="sv-SE" smtClean="0"/>
              <a:pPr/>
              <a:t>2014-08-11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00C31D-441A-455F-9B14-D3541BE17A6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70612F-D101-4AD4-8F3C-BE6AA2F3E7E9}" type="datetimeFigureOut">
              <a:rPr lang="sv-SE" smtClean="0"/>
              <a:pPr/>
              <a:t>2014-08-11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00C31D-441A-455F-9B14-D3541BE17A64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70612F-D101-4AD4-8F3C-BE6AA2F3E7E9}" type="datetimeFigureOut">
              <a:rPr lang="sv-SE" smtClean="0"/>
              <a:pPr/>
              <a:t>2014-08-11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00C31D-441A-455F-9B14-D3541BE17A6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70612F-D101-4AD4-8F3C-BE6AA2F3E7E9}" type="datetimeFigureOut">
              <a:rPr lang="sv-SE" smtClean="0"/>
              <a:pPr/>
              <a:t>2014-08-11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00C31D-441A-455F-9B14-D3541BE17A6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70612F-D101-4AD4-8F3C-BE6AA2F3E7E9}" type="datetimeFigureOut">
              <a:rPr lang="sv-SE" smtClean="0"/>
              <a:pPr/>
              <a:t>2014-08-11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00C31D-441A-455F-9B14-D3541BE17A6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70612F-D101-4AD4-8F3C-BE6AA2F3E7E9}" type="datetimeFigureOut">
              <a:rPr lang="sv-SE" smtClean="0"/>
              <a:pPr/>
              <a:t>2014-08-11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00C31D-441A-455F-9B14-D3541BE17A64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70612F-D101-4AD4-8F3C-BE6AA2F3E7E9}" type="datetimeFigureOut">
              <a:rPr lang="sv-SE" smtClean="0"/>
              <a:pPr/>
              <a:t>2014-08-11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00C31D-441A-455F-9B14-D3541BE17A6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70612F-D101-4AD4-8F3C-BE6AA2F3E7E9}" type="datetimeFigureOut">
              <a:rPr lang="sv-SE" smtClean="0"/>
              <a:pPr/>
              <a:t>2014-08-11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00C31D-441A-455F-9B14-D3541BE17A64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2F70612F-D101-4AD4-8F3C-BE6AA2F3E7E9}" type="datetimeFigureOut">
              <a:rPr lang="sv-SE" smtClean="0"/>
              <a:pPr/>
              <a:t>2014-08-11</a:t>
            </a:fld>
            <a:endParaRPr lang="sv-S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sv-SE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6200C31D-441A-455F-9B14-D3541BE17A64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FlyTracker: design </a:t>
            </a:r>
            <a:r>
              <a:rPr lang="sv-SE" dirty="0" smtClean="0"/>
              <a:t>och </a:t>
            </a:r>
            <a:r>
              <a:rPr lang="sv-SE" dirty="0" err="1" smtClean="0"/>
              <a:t>implementation</a:t>
            </a:r>
            <a:endParaRPr lang="sv-S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smtClean="0"/>
              <a:t>Examensarbete inom Civilingenjörsprogrammet system i teknik och samhället (STS)</a:t>
            </a:r>
            <a:endParaRPr lang="sv-S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err="1" smtClean="0"/>
              <a:t>Implementation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Arbeta i </a:t>
            </a:r>
            <a:r>
              <a:rPr lang="sv-SE" dirty="0" smtClean="0"/>
              <a:t>sprintar</a:t>
            </a:r>
            <a:endParaRPr lang="sv-SE" dirty="0" smtClean="0"/>
          </a:p>
          <a:p>
            <a:r>
              <a:rPr lang="sv-SE" dirty="0" err="1" smtClean="0"/>
              <a:t>Platform</a:t>
            </a:r>
            <a:r>
              <a:rPr lang="sv-SE" dirty="0" smtClean="0"/>
              <a:t>:</a:t>
            </a:r>
          </a:p>
          <a:p>
            <a:pPr lvl="1"/>
            <a:r>
              <a:rPr lang="sv-SE" dirty="0" smtClean="0"/>
              <a:t>Ubuntu</a:t>
            </a:r>
          </a:p>
          <a:p>
            <a:pPr lvl="1"/>
            <a:r>
              <a:rPr lang="sv-SE" dirty="0" smtClean="0"/>
              <a:t>Matlab</a:t>
            </a:r>
          </a:p>
          <a:p>
            <a:pPr lvl="1"/>
            <a:r>
              <a:rPr lang="sv-SE" dirty="0" smtClean="0"/>
              <a:t>Python</a:t>
            </a:r>
          </a:p>
          <a:p>
            <a:r>
              <a:rPr lang="sv-SE" dirty="0" err="1" smtClean="0"/>
              <a:t>Python-modulen</a:t>
            </a:r>
            <a:endParaRPr lang="sv-SE" dirty="0" smtClean="0"/>
          </a:p>
          <a:p>
            <a:pPr lvl="1"/>
            <a:r>
              <a:rPr lang="sv-SE" dirty="0" smtClean="0"/>
              <a:t>Läsa av musdata</a:t>
            </a:r>
          </a:p>
          <a:p>
            <a:pPr lvl="1"/>
            <a:r>
              <a:rPr lang="sv-SE" dirty="0" smtClean="0"/>
              <a:t>Startar och stoppar inspelning</a:t>
            </a:r>
          </a:p>
          <a:p>
            <a:pPr lvl="1"/>
            <a:endParaRPr lang="sv-SE" dirty="0" smtClean="0"/>
          </a:p>
          <a:p>
            <a:pPr lvl="1"/>
            <a:endParaRPr lang="sv-SE" dirty="0" smtClean="0"/>
          </a:p>
          <a:p>
            <a:pPr lvl="1"/>
            <a:endParaRPr lang="sv-S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Implementation</a:t>
            </a:r>
            <a:r>
              <a:rPr lang="sv-SE" dirty="0" smtClean="0"/>
              <a:t> </a:t>
            </a:r>
            <a:r>
              <a:rPr lang="sv-SE" dirty="0" smtClean="0"/>
              <a:t>forts.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Matlab-modulen</a:t>
            </a:r>
            <a:endParaRPr lang="sv-SE" dirty="0" smtClean="0"/>
          </a:p>
          <a:p>
            <a:pPr lvl="1"/>
            <a:r>
              <a:rPr lang="sv-SE" dirty="0" smtClean="0"/>
              <a:t>Main </a:t>
            </a:r>
            <a:r>
              <a:rPr lang="sv-SE" dirty="0" err="1" smtClean="0"/>
              <a:t>application</a:t>
            </a:r>
            <a:endParaRPr lang="sv-SE" dirty="0" smtClean="0"/>
          </a:p>
          <a:p>
            <a:pPr lvl="1"/>
            <a:r>
              <a:rPr lang="sv-SE" dirty="0" smtClean="0"/>
              <a:t>Användargränssnitt</a:t>
            </a:r>
          </a:p>
          <a:p>
            <a:pPr lvl="1"/>
            <a:r>
              <a:rPr lang="sv-SE" dirty="0" smtClean="0"/>
              <a:t>Räkna ut flugans virtuella rörelser</a:t>
            </a:r>
            <a:endParaRPr lang="sv-S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Resultatet: FlyTracker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*Video of a fly moving and corresponding plots in real time in FlyTracker*</a:t>
            </a:r>
            <a:endParaRPr lang="sv-S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Utvärdering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v-SE" dirty="0" smtClean="0"/>
              <a:t>Intervju och användarutvärdering</a:t>
            </a:r>
          </a:p>
          <a:p>
            <a:r>
              <a:rPr lang="sv-SE" dirty="0" smtClean="0"/>
              <a:t>Nielsens </a:t>
            </a:r>
            <a:r>
              <a:rPr lang="sv-SE" dirty="0" err="1" smtClean="0"/>
              <a:t>användarbarhetsheuristik</a:t>
            </a:r>
            <a:endParaRPr lang="sv-SE" dirty="0" smtClean="0"/>
          </a:p>
          <a:p>
            <a:r>
              <a:rPr lang="sv-SE" dirty="0" smtClean="0"/>
              <a:t>Resultat:</a:t>
            </a:r>
          </a:p>
          <a:p>
            <a:pPr lvl="1"/>
            <a:r>
              <a:rPr lang="sv-SE" dirty="0" smtClean="0"/>
              <a:t>Överlag hög </a:t>
            </a:r>
            <a:r>
              <a:rPr lang="sv-SE" dirty="0" err="1" smtClean="0"/>
              <a:t>användarbarhet</a:t>
            </a:r>
            <a:endParaRPr lang="sv-SE" dirty="0" smtClean="0"/>
          </a:p>
          <a:p>
            <a:pPr lvl="1"/>
            <a:r>
              <a:rPr lang="sv-SE" dirty="0" smtClean="0"/>
              <a:t>Plotting, real time plotting and saving best functions</a:t>
            </a:r>
          </a:p>
          <a:p>
            <a:pPr lvl="1"/>
            <a:r>
              <a:rPr lang="sv-SE" dirty="0" smtClean="0"/>
              <a:t>Problem: Användaren tappar kontroll över muspekaren under experiment</a:t>
            </a:r>
          </a:p>
          <a:p>
            <a:pPr lvl="1"/>
            <a:r>
              <a:rPr lang="sv-SE" dirty="0" smtClean="0"/>
              <a:t>Mindre problem: Presentera mer information, bättre ordval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Sammanfattning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Syfte: Användarvänligt och funktionellt </a:t>
            </a:r>
            <a:r>
              <a:rPr lang="sv-SE" dirty="0" err="1" smtClean="0"/>
              <a:t>mjukvarusystem</a:t>
            </a:r>
            <a:endParaRPr lang="sv-SE" dirty="0" smtClean="0"/>
          </a:p>
          <a:p>
            <a:r>
              <a:rPr lang="sv-SE" dirty="0" smtClean="0"/>
              <a:t>Resultat: </a:t>
            </a:r>
            <a:r>
              <a:rPr lang="sv-SE" dirty="0" err="1" smtClean="0"/>
              <a:t>FlyTracker</a:t>
            </a:r>
            <a:endParaRPr lang="sv-SE" dirty="0" smtClean="0"/>
          </a:p>
          <a:p>
            <a:r>
              <a:rPr lang="sv-SE" dirty="0" smtClean="0"/>
              <a:t>Utmaningar:</a:t>
            </a:r>
          </a:p>
          <a:p>
            <a:pPr lvl="1"/>
            <a:r>
              <a:rPr lang="sv-SE" dirty="0" smtClean="0"/>
              <a:t>Kalibrering</a:t>
            </a:r>
          </a:p>
          <a:p>
            <a:pPr lvl="1"/>
            <a:r>
              <a:rPr lang="sv-SE" dirty="0" err="1" smtClean="0"/>
              <a:t>Trigger</a:t>
            </a:r>
            <a:endParaRPr lang="sv-SE" dirty="0" smtClean="0"/>
          </a:p>
          <a:p>
            <a:pPr lvl="1"/>
            <a:r>
              <a:rPr lang="sv-SE" dirty="0" smtClean="0"/>
              <a:t>Kortare sprintar</a:t>
            </a:r>
          </a:p>
          <a:p>
            <a:r>
              <a:rPr lang="sv-SE" dirty="0" smtClean="0"/>
              <a:t>Vidare forskning</a:t>
            </a:r>
          </a:p>
          <a:p>
            <a:pPr lvl="1"/>
            <a:r>
              <a:rPr lang="sv-SE" dirty="0" smtClean="0"/>
              <a:t>Utvärdering av naiva användare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Projektets bakgrund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Instituionen</a:t>
            </a:r>
            <a:r>
              <a:rPr lang="sv-SE" dirty="0" smtClean="0"/>
              <a:t> för </a:t>
            </a:r>
            <a:r>
              <a:rPr lang="sv-SE" dirty="0" smtClean="0"/>
              <a:t>neurovetenskap, BMC</a:t>
            </a:r>
          </a:p>
          <a:p>
            <a:r>
              <a:rPr lang="sv-SE" dirty="0" smtClean="0"/>
              <a:t>Rörelsesyn</a:t>
            </a:r>
          </a:p>
          <a:p>
            <a:r>
              <a:rPr lang="sv-SE" dirty="0" smtClean="0"/>
              <a:t>Beteendestudier på flugor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Track ball setup</a:t>
            </a:r>
            <a:endParaRPr lang="sv-SE" dirty="0"/>
          </a:p>
        </p:txBody>
      </p:sp>
      <p:pic>
        <p:nvPicPr>
          <p:cNvPr id="5" name="Content Placeholder 4" descr="CIMG1525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435100" y="2484437"/>
            <a:ext cx="3657600" cy="2743200"/>
          </a:xfr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sv-SE" dirty="0" smtClean="0"/>
              <a:t>Målet med experimentet:</a:t>
            </a:r>
          </a:p>
          <a:p>
            <a:pPr lvl="1"/>
            <a:r>
              <a:rPr lang="sv-SE" dirty="0" smtClean="0"/>
              <a:t>Studera en rörelse som funktion av visuellt stimuli</a:t>
            </a:r>
            <a:endParaRPr lang="sv-SE" dirty="0" smtClean="0"/>
          </a:p>
          <a:p>
            <a:r>
              <a:rPr lang="sv-SE" dirty="0" smtClean="0"/>
              <a:t>Uppsatssyfte</a:t>
            </a:r>
          </a:p>
          <a:p>
            <a:pPr lvl="1"/>
            <a:r>
              <a:rPr lang="sv-SE" dirty="0" smtClean="0"/>
              <a:t>Design och </a:t>
            </a:r>
            <a:r>
              <a:rPr lang="sv-SE" dirty="0" err="1" smtClean="0"/>
              <a:t>implementation</a:t>
            </a:r>
            <a:r>
              <a:rPr lang="sv-SE" dirty="0" smtClean="0"/>
              <a:t> av ny, användarvänlig mjukvara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Projektplan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20 veckor</a:t>
            </a:r>
          </a:p>
          <a:p>
            <a:r>
              <a:rPr lang="sv-SE" dirty="0" err="1" smtClean="0"/>
              <a:t>Agil</a:t>
            </a:r>
            <a:r>
              <a:rPr lang="sv-SE" dirty="0" smtClean="0"/>
              <a:t> </a:t>
            </a:r>
            <a:r>
              <a:rPr lang="sv-SE" dirty="0" err="1" smtClean="0"/>
              <a:t>användar-centrerad</a:t>
            </a:r>
            <a:r>
              <a:rPr lang="sv-SE" dirty="0" smtClean="0"/>
              <a:t> utveckling</a:t>
            </a:r>
          </a:p>
          <a:p>
            <a:r>
              <a:rPr lang="sv-SE" dirty="0" smtClean="0"/>
              <a:t>Planen:</a:t>
            </a:r>
          </a:p>
          <a:p>
            <a:pPr lvl="1"/>
            <a:r>
              <a:rPr lang="sv-SE" dirty="0" smtClean="0"/>
              <a:t>Inledande fas (3 veckor)</a:t>
            </a:r>
          </a:p>
          <a:p>
            <a:pPr lvl="1"/>
            <a:r>
              <a:rPr lang="sv-SE" dirty="0" smtClean="0"/>
              <a:t>Implementering (10 veckor)  </a:t>
            </a:r>
          </a:p>
          <a:p>
            <a:pPr lvl="1"/>
            <a:r>
              <a:rPr lang="sv-SE" dirty="0" smtClean="0"/>
              <a:t>Utvärdering (2 veckor) </a:t>
            </a:r>
          </a:p>
          <a:p>
            <a:pPr lvl="1"/>
            <a:r>
              <a:rPr lang="sv-SE" dirty="0" smtClean="0"/>
              <a:t>Färdigställande av rapport (5 veckor)</a:t>
            </a:r>
          </a:p>
          <a:p>
            <a:endParaRPr lang="sv-S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Kravanalys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Identifiering</a:t>
            </a:r>
          </a:p>
          <a:p>
            <a:r>
              <a:rPr lang="sv-SE" dirty="0" smtClean="0"/>
              <a:t>Definiering</a:t>
            </a:r>
          </a:p>
          <a:p>
            <a:r>
              <a:rPr lang="sv-SE" dirty="0" err="1" smtClean="0"/>
              <a:t>Priortering</a:t>
            </a:r>
            <a:endParaRPr lang="sv-SE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Kravanalys forts.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Resultat:</a:t>
            </a:r>
          </a:p>
          <a:p>
            <a:pPr lvl="1"/>
            <a:r>
              <a:rPr lang="sv-SE" dirty="0" smtClean="0"/>
              <a:t>Musdata </a:t>
            </a:r>
            <a:r>
              <a:rPr lang="sv-SE" dirty="0" smtClean="0">
                <a:sym typeface="Wingdings" pitchFamily="2" charset="2"/>
              </a:rPr>
              <a:t> Koordinater i flugans referensplan</a:t>
            </a:r>
          </a:p>
          <a:p>
            <a:pPr lvl="1"/>
            <a:r>
              <a:rPr lang="sv-SE" dirty="0" smtClean="0">
                <a:sym typeface="Wingdings" pitchFamily="2" charset="2"/>
              </a:rPr>
              <a:t>Spara och presentera data i ett passande format</a:t>
            </a:r>
          </a:p>
          <a:p>
            <a:pPr lvl="1"/>
            <a:r>
              <a:rPr lang="sv-SE" dirty="0" smtClean="0">
                <a:sym typeface="Wingdings" pitchFamily="2" charset="2"/>
              </a:rPr>
              <a:t>”</a:t>
            </a:r>
            <a:r>
              <a:rPr lang="sv-SE" dirty="0" err="1" smtClean="0">
                <a:sym typeface="Wingdings" pitchFamily="2" charset="2"/>
              </a:rPr>
              <a:t>Trigger</a:t>
            </a:r>
            <a:r>
              <a:rPr lang="sv-SE" dirty="0" smtClean="0">
                <a:sym typeface="Wingdings" pitchFamily="2" charset="2"/>
              </a:rPr>
              <a:t>”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Design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Iterativ design</a:t>
            </a:r>
          </a:p>
          <a:p>
            <a:r>
              <a:rPr lang="sv-SE" dirty="0" smtClean="0"/>
              <a:t>Användarfokus</a:t>
            </a:r>
          </a:p>
          <a:p>
            <a:r>
              <a:rPr lang="sv-SE" dirty="0" smtClean="0"/>
              <a:t>Pappersprototyp</a:t>
            </a:r>
          </a:p>
          <a:p>
            <a:r>
              <a:rPr lang="sv-SE" dirty="0" smtClean="0"/>
              <a:t>Resultat:</a:t>
            </a:r>
          </a:p>
          <a:p>
            <a:pPr lvl="1"/>
            <a:r>
              <a:rPr lang="sv-SE" dirty="0" smtClean="0"/>
              <a:t>Kalibreringsdel</a:t>
            </a:r>
            <a:endParaRPr lang="sv-SE" dirty="0" smtClean="0"/>
          </a:p>
          <a:p>
            <a:pPr lvl="1"/>
            <a:r>
              <a:rPr lang="sv-SE" dirty="0" err="1" smtClean="0"/>
              <a:t>Experimentsdel</a:t>
            </a:r>
            <a:endParaRPr lang="sv-SE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ubrik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Kalibrering</a:t>
            </a:r>
            <a:endParaRPr lang="sv-SE" dirty="0"/>
          </a:p>
        </p:txBody>
      </p:sp>
      <p:sp>
        <p:nvSpPr>
          <p:cNvPr id="8" name="Platshållare för innehåll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sv-SE" dirty="0" smtClean="0"/>
              <a:t>Kalibrera mätningar</a:t>
            </a:r>
          </a:p>
          <a:p>
            <a:r>
              <a:rPr lang="sv-SE" dirty="0" smtClean="0"/>
              <a:t>Svårt</a:t>
            </a:r>
            <a:r>
              <a:rPr lang="sv-SE" dirty="0" smtClean="0"/>
              <a:t>!</a:t>
            </a:r>
            <a:endParaRPr lang="sv-SE" dirty="0"/>
          </a:p>
        </p:txBody>
      </p:sp>
      <p:pic>
        <p:nvPicPr>
          <p:cNvPr id="10" name="Content Placeholder 3" descr="onstartup.pn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5460099" y="1524000"/>
            <a:ext cx="3291101" cy="4664075"/>
          </a:xfr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Experimentvyn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sv-SE" dirty="0" smtClean="0"/>
              <a:t>Mycket enklare!</a:t>
            </a:r>
            <a:endParaRPr lang="sv-SE" dirty="0" smtClean="0"/>
          </a:p>
          <a:p>
            <a:r>
              <a:rPr lang="sv-SE" dirty="0" err="1" smtClean="0"/>
              <a:t>Användarbarhetsheuristik</a:t>
            </a:r>
            <a:endParaRPr lang="sv-SE" dirty="0"/>
          </a:p>
        </p:txBody>
      </p:sp>
      <p:pic>
        <p:nvPicPr>
          <p:cNvPr id="5" name="Content Placeholder 6" descr="mainwindow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5276850" y="2436123"/>
            <a:ext cx="3657600" cy="2839828"/>
          </a:xfr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1758</TotalTime>
  <Words>245</Words>
  <Application>Microsoft Office PowerPoint</Application>
  <PresentationFormat>Bildspel på skärmen (4:3)</PresentationFormat>
  <Paragraphs>77</Paragraphs>
  <Slides>14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14</vt:i4>
      </vt:variant>
    </vt:vector>
  </HeadingPairs>
  <TitlesOfParts>
    <vt:vector size="15" baseType="lpstr">
      <vt:lpstr>Solstice</vt:lpstr>
      <vt:lpstr>FlyTracker: design och implementation</vt:lpstr>
      <vt:lpstr>Projektets bakgrund</vt:lpstr>
      <vt:lpstr>Track ball setup</vt:lpstr>
      <vt:lpstr>Projektplan</vt:lpstr>
      <vt:lpstr>Kravanalys</vt:lpstr>
      <vt:lpstr>Kravanalys forts.</vt:lpstr>
      <vt:lpstr>Design</vt:lpstr>
      <vt:lpstr>Kalibrering</vt:lpstr>
      <vt:lpstr>Experimentvyn</vt:lpstr>
      <vt:lpstr>Implementation</vt:lpstr>
      <vt:lpstr>Implementation forts.</vt:lpstr>
      <vt:lpstr>Resultatet: FlyTracker</vt:lpstr>
      <vt:lpstr>Utvärdering</vt:lpstr>
      <vt:lpstr>Sammanfattning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FlyTracker: design and implementation</dc:title>
  <dc:creator>Kristian</dc:creator>
  <cp:lastModifiedBy>EIS i7 Gamer</cp:lastModifiedBy>
  <cp:revision>159</cp:revision>
  <dcterms:created xsi:type="dcterms:W3CDTF">2014-04-28T09:39:59Z</dcterms:created>
  <dcterms:modified xsi:type="dcterms:W3CDTF">2014-08-11T18:58:56Z</dcterms:modified>
</cp:coreProperties>
</file>