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1" r:id="rId5"/>
    <p:sldId id="258" r:id="rId6"/>
    <p:sldId id="259" r:id="rId7"/>
    <p:sldId id="269" r:id="rId8"/>
    <p:sldId id="270" r:id="rId9"/>
    <p:sldId id="268" r:id="rId10"/>
    <p:sldId id="261" r:id="rId11"/>
    <p:sldId id="266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2014-05-11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and 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Master thesis project in engineering in socio-technical systems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Working</a:t>
            </a:r>
            <a:r>
              <a:rPr lang="sv-SE" dirty="0" smtClean="0"/>
              <a:t> in sprints</a:t>
            </a:r>
            <a:endParaRPr lang="sv-SE" dirty="0" smtClean="0"/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smtClean="0"/>
              <a:t>The Python-package</a:t>
            </a:r>
          </a:p>
          <a:p>
            <a:pPr lvl="1"/>
            <a:r>
              <a:rPr lang="sv-SE" dirty="0" smtClean="0"/>
              <a:t>Reads mice</a:t>
            </a:r>
          </a:p>
          <a:p>
            <a:pPr lvl="1"/>
            <a:r>
              <a:rPr lang="sv-SE" dirty="0" smtClean="0"/>
              <a:t>Deals with starting and stopping the recording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 cont.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Matlab-package</a:t>
            </a:r>
          </a:p>
          <a:p>
            <a:pPr lvl="1"/>
            <a:r>
              <a:rPr lang="sv-SE" dirty="0" smtClean="0"/>
              <a:t>Main application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smtClean="0"/>
              <a:t>Data processing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result: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Coming later...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Purpose</a:t>
            </a:r>
            <a:r>
              <a:rPr lang="sv-SE" dirty="0" smtClean="0"/>
              <a:t>: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friendly</a:t>
            </a:r>
            <a:r>
              <a:rPr lang="sv-SE" dirty="0" smtClean="0"/>
              <a:t> and </a:t>
            </a:r>
            <a:r>
              <a:rPr lang="sv-SE" dirty="0" err="1" smtClean="0"/>
              <a:t>functional</a:t>
            </a:r>
            <a:r>
              <a:rPr lang="sv-SE" dirty="0" smtClean="0"/>
              <a:t> software system</a:t>
            </a:r>
          </a:p>
          <a:p>
            <a:r>
              <a:rPr lang="sv-SE" dirty="0" err="1" smtClean="0"/>
              <a:t>Result</a:t>
            </a:r>
            <a:r>
              <a:rPr lang="sv-SE" dirty="0" smtClean="0"/>
              <a:t>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err="1" smtClean="0"/>
              <a:t>Issues</a:t>
            </a:r>
            <a:r>
              <a:rPr lang="sv-SE" dirty="0" smtClean="0"/>
              <a:t>:</a:t>
            </a:r>
            <a:endParaRPr lang="sv-SE" dirty="0" smtClean="0"/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err="1" smtClean="0"/>
              <a:t>Calibration</a:t>
            </a:r>
            <a:endParaRPr lang="sv-SE" dirty="0" smtClean="0"/>
          </a:p>
          <a:p>
            <a:r>
              <a:rPr lang="sv-SE" dirty="0" err="1" smtClean="0"/>
              <a:t>Future</a:t>
            </a:r>
            <a:r>
              <a:rPr lang="sv-SE" dirty="0" smtClean="0"/>
              <a:t> expansion</a:t>
            </a:r>
          </a:p>
          <a:p>
            <a:pPr lvl="1"/>
            <a:r>
              <a:rPr lang="sv-SE" dirty="0" err="1" smtClean="0"/>
              <a:t>Closed-loop</a:t>
            </a:r>
            <a:r>
              <a:rPr lang="sv-SE" dirty="0" smtClean="0"/>
              <a:t>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Neuroscience</a:t>
            </a:r>
            <a:r>
              <a:rPr lang="sv-SE" dirty="0" smtClean="0"/>
              <a:t> </a:t>
            </a:r>
            <a:r>
              <a:rPr lang="sv-SE" dirty="0" err="1" smtClean="0"/>
              <a:t>department</a:t>
            </a:r>
            <a:r>
              <a:rPr lang="sv-SE" dirty="0" smtClean="0"/>
              <a:t> at BMC</a:t>
            </a:r>
            <a:endParaRPr lang="sv-SE" dirty="0" smtClean="0"/>
          </a:p>
          <a:p>
            <a:r>
              <a:rPr lang="sv-SE" dirty="0" smtClean="0"/>
              <a:t>Motion vision</a:t>
            </a:r>
          </a:p>
          <a:p>
            <a:r>
              <a:rPr lang="sv-SE" dirty="0" err="1" smtClean="0"/>
              <a:t>Behavioural</a:t>
            </a:r>
            <a:r>
              <a:rPr lang="sv-SE" dirty="0" smtClean="0"/>
              <a:t> </a:t>
            </a:r>
            <a:r>
              <a:rPr lang="sv-SE" dirty="0" err="1" smtClean="0"/>
              <a:t>studys</a:t>
            </a:r>
            <a:r>
              <a:rPr lang="sv-SE" dirty="0" smtClean="0"/>
              <a:t> on </a:t>
            </a:r>
            <a:r>
              <a:rPr lang="sv-SE" dirty="0" err="1" smtClean="0"/>
              <a:t>flies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4375" y="1447800"/>
            <a:ext cx="6400800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Purpose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Develop</a:t>
            </a:r>
            <a:r>
              <a:rPr lang="sv-SE" dirty="0" smtClean="0"/>
              <a:t> </a:t>
            </a:r>
            <a:r>
              <a:rPr lang="sv-SE" dirty="0" smtClean="0"/>
              <a:t>a new software system: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Reads and process </a:t>
            </a:r>
            <a:r>
              <a:rPr lang="sv-SE" dirty="0" err="1" smtClean="0">
                <a:sym typeface="Wingdings" pitchFamily="2" charset="2"/>
              </a:rPr>
              <a:t>mouse</a:t>
            </a:r>
            <a:r>
              <a:rPr lang="sv-SE" dirty="0" smtClean="0">
                <a:sym typeface="Wingdings" pitchFamily="2" charset="2"/>
              </a:rPr>
              <a:t> data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Saves and display output</a:t>
            </a:r>
          </a:p>
          <a:p>
            <a:pPr lvl="1"/>
            <a:r>
              <a:rPr lang="sv-SE" dirty="0" err="1" smtClean="0">
                <a:sym typeface="Wingdings" pitchFamily="2" charset="2"/>
              </a:rPr>
              <a:t>User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 err="1" smtClean="0">
                <a:sym typeface="Wingdings" pitchFamily="2" charset="2"/>
              </a:rPr>
              <a:t>friendly</a:t>
            </a:r>
            <a:r>
              <a:rPr lang="sv-SE" dirty="0" smtClean="0">
                <a:sym typeface="Wingdings" pitchFamily="2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Analysis and design</a:t>
            </a:r>
          </a:p>
          <a:p>
            <a:r>
              <a:rPr lang="sv-SE" dirty="0" smtClean="0"/>
              <a:t>Implementation</a:t>
            </a:r>
          </a:p>
          <a:p>
            <a:r>
              <a:rPr lang="sv-SE" dirty="0" smtClean="0"/>
              <a:t>Evaluation</a:t>
            </a:r>
          </a:p>
          <a:p>
            <a:r>
              <a:rPr lang="sv-SE" dirty="0" smtClean="0"/>
              <a:t>Finalizing report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endParaRPr lang="sv-SE" dirty="0" smtClean="0"/>
          </a:p>
          <a:p>
            <a:pPr lvl="1"/>
            <a:r>
              <a:rPr lang="sv-SE" dirty="0" err="1" smtClean="0"/>
              <a:t>Identification</a:t>
            </a:r>
            <a:endParaRPr lang="sv-SE" dirty="0" smtClean="0"/>
          </a:p>
          <a:p>
            <a:pPr lvl="1"/>
            <a:r>
              <a:rPr lang="sv-SE" dirty="0" smtClean="0"/>
              <a:t>Definition</a:t>
            </a:r>
          </a:p>
          <a:p>
            <a:pPr lvl="1"/>
            <a:r>
              <a:rPr lang="sv-SE" dirty="0" err="1" smtClean="0"/>
              <a:t>Prioritization</a:t>
            </a:r>
            <a:endParaRPr lang="sv-SE" dirty="0" smtClean="0"/>
          </a:p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analyis</a:t>
            </a:r>
            <a:endParaRPr lang="sv-SE" dirty="0" smtClean="0"/>
          </a:p>
          <a:p>
            <a:r>
              <a:rPr lang="sv-SE" dirty="0" smtClean="0"/>
              <a:t>System has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main</a:t>
            </a:r>
            <a:r>
              <a:rPr lang="sv-SE" dirty="0" smtClean="0"/>
              <a:t> parts</a:t>
            </a:r>
          </a:p>
          <a:p>
            <a:pPr lvl="1"/>
            <a:r>
              <a:rPr lang="sv-SE" dirty="0" err="1" smtClean="0"/>
              <a:t>Calibration</a:t>
            </a:r>
            <a:endParaRPr lang="sv-SE" dirty="0" smtClean="0"/>
          </a:p>
          <a:p>
            <a:pPr lvl="1"/>
            <a:r>
              <a:rPr lang="sv-SE" dirty="0" smtClean="0"/>
              <a:t>Experiments</a:t>
            </a:r>
            <a:endParaRPr lang="sv-SE" dirty="0" smtClean="0"/>
          </a:p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smtClean="0">
                <a:sym typeface="Wingdings" pitchFamily="2" charset="2"/>
              </a:rPr>
              <a:t> design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219" y="1447800"/>
            <a:ext cx="3387111" cy="4800600"/>
          </a:xfr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41746" y="1447800"/>
            <a:ext cx="3486058" cy="4800600"/>
          </a:xfr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7" name="Content Placeholder 6" descr="main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3271" y="1447800"/>
            <a:ext cx="6183007" cy="4800600"/>
          </a:xfrm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339</TotalTime>
  <Words>153</Words>
  <Application>Microsoft Office PowerPoint</Application>
  <PresentationFormat>Bildspel på skärmen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Solstice</vt:lpstr>
      <vt:lpstr>FlyTracker: design and implementation</vt:lpstr>
      <vt:lpstr>Project background</vt:lpstr>
      <vt:lpstr>Track ball setup</vt:lpstr>
      <vt:lpstr>Purpose</vt:lpstr>
      <vt:lpstr>Project plan</vt:lpstr>
      <vt:lpstr>Analysis</vt:lpstr>
      <vt:lpstr>Paper prototype</vt:lpstr>
      <vt:lpstr>Paper prototype</vt:lpstr>
      <vt:lpstr>Paper prototype</vt:lpstr>
      <vt:lpstr>Implementation</vt:lpstr>
      <vt:lpstr>Implementation cont.</vt:lpstr>
      <vt:lpstr>The result: FlyTracker</vt:lpstr>
      <vt:lpstr>Evaluation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EIS i7 Gamer</cp:lastModifiedBy>
  <cp:revision>46</cp:revision>
  <dcterms:created xsi:type="dcterms:W3CDTF">2014-04-28T09:39:59Z</dcterms:created>
  <dcterms:modified xsi:type="dcterms:W3CDTF">2014-05-11T19:50:08Z</dcterms:modified>
</cp:coreProperties>
</file>