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75" r:id="rId7"/>
    <p:sldId id="274" r:id="rId8"/>
    <p:sldId id="272" r:id="rId9"/>
    <p:sldId id="273" r:id="rId10"/>
    <p:sldId id="261" r:id="rId11"/>
    <p:sldId id="266" r:id="rId12"/>
    <p:sldId id="262" r:id="rId13"/>
    <p:sldId id="264" r:id="rId14"/>
    <p:sldId id="265" r:id="rId15"/>
    <p:sldId id="276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Mention that you shouldnt be able to read the</a:t>
            </a:r>
            <a:r>
              <a:rPr lang="sv-SE" baseline="0" dirty="0" smtClean="0"/>
              <a:t> text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2014-08-17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Arbeta i sprintar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  <a:endParaRPr lang="sv-SE" dirty="0" smtClean="0"/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Plottningen och datasparningsfunktionen bäst</a:t>
            </a:r>
            <a:endParaRPr lang="sv-SE" dirty="0" smtClean="0"/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bättre ordval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Resultat: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smtClean="0"/>
              <a:t>Utmaningar: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Instituionen</a:t>
            </a:r>
            <a:r>
              <a:rPr lang="sv-SE" dirty="0" smtClean="0"/>
              <a:t> för 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som funktion av visuellt stimuli</a:t>
            </a:r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</a:t>
            </a:r>
            <a:r>
              <a:rPr lang="sv-SE" dirty="0" err="1" smtClean="0"/>
              <a:t>implementation</a:t>
            </a:r>
            <a:r>
              <a:rPr lang="sv-SE" dirty="0" smtClean="0"/>
              <a:t> av ny, användarvänlig mjukvara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veckor</a:t>
            </a:r>
          </a:p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Planen:</a:t>
            </a:r>
          </a:p>
          <a:p>
            <a:pPr lvl="1"/>
            <a:r>
              <a:rPr lang="sv-SE" dirty="0" smtClean="0"/>
              <a:t>Inledande fas (3 veckor)</a:t>
            </a:r>
          </a:p>
          <a:p>
            <a:pPr lvl="1"/>
            <a:r>
              <a:rPr lang="sv-SE" dirty="0" smtClean="0"/>
              <a:t>Implementering </a:t>
            </a:r>
            <a:r>
              <a:rPr lang="sv-SE" dirty="0" smtClean="0"/>
              <a:t>(</a:t>
            </a:r>
            <a:r>
              <a:rPr lang="sv-SE" dirty="0" smtClean="0"/>
              <a:t>9</a:t>
            </a:r>
            <a:r>
              <a:rPr lang="sv-SE" dirty="0" smtClean="0"/>
              <a:t> </a:t>
            </a:r>
            <a:r>
              <a:rPr lang="sv-SE" dirty="0" smtClean="0"/>
              <a:t>veckor)  </a:t>
            </a:r>
          </a:p>
          <a:p>
            <a:pPr lvl="1"/>
            <a:r>
              <a:rPr lang="sv-SE" dirty="0" smtClean="0"/>
              <a:t>Utvärdering (2 veckor) </a:t>
            </a:r>
          </a:p>
          <a:p>
            <a:pPr lvl="1"/>
            <a:r>
              <a:rPr lang="sv-SE" dirty="0" smtClean="0"/>
              <a:t>Färdigställande av rapport </a:t>
            </a:r>
            <a:r>
              <a:rPr lang="sv-SE" dirty="0" smtClean="0"/>
              <a:t>(6 </a:t>
            </a:r>
            <a:r>
              <a:rPr lang="sv-SE" dirty="0" smtClean="0"/>
              <a:t>veckor)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r>
              <a:rPr lang="sv-SE" dirty="0" smtClean="0"/>
              <a:t>Definiering</a:t>
            </a:r>
          </a:p>
          <a:p>
            <a:r>
              <a:rPr lang="sv-SE" dirty="0" err="1" smtClean="0"/>
              <a:t>Priortering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Kalibreringsdel</a:t>
            </a:r>
          </a:p>
          <a:p>
            <a:pPr lvl="1"/>
            <a:r>
              <a:rPr lang="sv-SE" dirty="0" err="1" smtClean="0"/>
              <a:t>Experimentsdel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24624" cy="2049016"/>
          </a:xfrm>
        </p:spPr>
        <p:txBody>
          <a:bodyPr/>
          <a:lstStyle/>
          <a:p>
            <a:r>
              <a:rPr lang="sv-SE" dirty="0" smtClean="0"/>
              <a:t>Mycket enklare!</a:t>
            </a:r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852936"/>
            <a:ext cx="4809728" cy="3734361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1763</TotalTime>
  <Words>239</Words>
  <Application>Microsoft Office PowerPoint</Application>
  <PresentationFormat>Bildspel på skärmen (4:3)</PresentationFormat>
  <Paragraphs>77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Solstice</vt:lpstr>
      <vt:lpstr>FlyTracker: design och implementation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Implementation</vt:lpstr>
      <vt:lpstr>Implementation forts.</vt:lpstr>
      <vt:lpstr>Resultatet: FlyTracker</vt:lpstr>
      <vt:lpstr>Utvärdering</vt:lpstr>
      <vt:lpstr>Sammanfattning</vt:lpstr>
      <vt:lpstr>Bild 15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160</cp:revision>
  <dcterms:created xsi:type="dcterms:W3CDTF">2014-04-28T09:39:59Z</dcterms:created>
  <dcterms:modified xsi:type="dcterms:W3CDTF">2014-08-17T16:24:41Z</dcterms:modified>
</cp:coreProperties>
</file>