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60" r:id="rId8"/>
    <p:sldId id="269" r:id="rId9"/>
    <p:sldId id="270" r:id="rId10"/>
    <p:sldId id="268" r:id="rId11"/>
    <p:sldId id="261" r:id="rId12"/>
    <p:sldId id="266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2014-04-29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7" name="Content Placeholder 6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3271" y="1447800"/>
            <a:ext cx="6183007" cy="4800600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Platform: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Data processing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Motion vision</a:t>
            </a:r>
            <a:endParaRPr lang="sv-SE" dirty="0" smtClean="0"/>
          </a:p>
          <a:p>
            <a:r>
              <a:rPr lang="sv-SE" dirty="0" smtClean="0"/>
              <a:t>Behavioural studys on </a:t>
            </a:r>
            <a:r>
              <a:rPr lang="sv-SE" dirty="0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Develop an user-friendly </a:t>
            </a:r>
            <a:r>
              <a:rPr lang="sv-SE" dirty="0" smtClean="0"/>
              <a:t>and functional software system</a:t>
            </a:r>
            <a:endParaRPr lang="sv-SE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and design</a:t>
            </a:r>
          </a:p>
          <a:p>
            <a:r>
              <a:rPr lang="sv-SE" dirty="0" smtClean="0"/>
              <a:t>Implementation</a:t>
            </a:r>
          </a:p>
          <a:p>
            <a:r>
              <a:rPr lang="sv-SE" dirty="0" smtClean="0"/>
              <a:t>Evaluation</a:t>
            </a:r>
          </a:p>
          <a:p>
            <a:r>
              <a:rPr lang="sv-SE" dirty="0" smtClean="0"/>
              <a:t>Finalizing report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 </a:t>
            </a:r>
            <a:r>
              <a:rPr lang="sv-SE" dirty="0" smtClean="0"/>
              <a:t>modeling</a:t>
            </a:r>
          </a:p>
          <a:p>
            <a:pPr lvl="1"/>
            <a:r>
              <a:rPr lang="sv-SE" dirty="0" smtClean="0"/>
              <a:t>User analysis</a:t>
            </a:r>
          </a:p>
          <a:p>
            <a:pPr lvl="1"/>
            <a:r>
              <a:rPr lang="sv-SE" dirty="0" smtClean="0"/>
              <a:t>Scenarios</a:t>
            </a:r>
          </a:p>
          <a:p>
            <a:pPr lvl="1"/>
            <a:r>
              <a:rPr lang="sv-SE" dirty="0" smtClean="0"/>
              <a:t>Contextual </a:t>
            </a:r>
            <a:r>
              <a:rPr lang="sv-SE" dirty="0" smtClean="0"/>
              <a:t>design</a:t>
            </a:r>
            <a:endParaRPr lang="sv-SE" dirty="0" smtClean="0"/>
          </a:p>
          <a:p>
            <a:r>
              <a:rPr lang="sv-SE" dirty="0" smtClean="0"/>
              <a:t>Model </a:t>
            </a:r>
            <a:r>
              <a:rPr lang="sv-SE" dirty="0" smtClean="0">
                <a:sym typeface="Wingdings" pitchFamily="2" charset="2"/>
              </a:rPr>
              <a:t> design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Requirements engineering</a:t>
            </a:r>
          </a:p>
          <a:p>
            <a:pPr lvl="1"/>
            <a:r>
              <a:rPr lang="sv-SE" dirty="0" smtClean="0"/>
              <a:t>Identification</a:t>
            </a:r>
          </a:p>
          <a:p>
            <a:pPr lvl="1"/>
            <a:r>
              <a:rPr lang="sv-SE" dirty="0" smtClean="0"/>
              <a:t>Definition</a:t>
            </a:r>
          </a:p>
          <a:p>
            <a:pPr lvl="1"/>
            <a:r>
              <a:rPr lang="sv-SE" dirty="0" smtClean="0"/>
              <a:t>Prioritization</a:t>
            </a:r>
          </a:p>
          <a:p>
            <a:r>
              <a:rPr lang="sv-SE" dirty="0" smtClean="0"/>
              <a:t>Paper </a:t>
            </a:r>
            <a:r>
              <a:rPr lang="sv-SE" dirty="0" smtClean="0"/>
              <a:t>prototype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219" y="1447800"/>
            <a:ext cx="3387111" cy="4800600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1746" y="1447800"/>
            <a:ext cx="3486058" cy="4800600"/>
          </a:xfrm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118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Analysis</vt:lpstr>
      <vt:lpstr>Design</vt:lpstr>
      <vt:lpstr>Paper prototype</vt:lpstr>
      <vt:lpstr>Paper prototype</vt:lpstr>
      <vt:lpstr>Paper prototype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Kristian</cp:lastModifiedBy>
  <cp:revision>42</cp:revision>
  <dcterms:created xsi:type="dcterms:W3CDTF">2014-04-28T09:39:59Z</dcterms:created>
  <dcterms:modified xsi:type="dcterms:W3CDTF">2014-04-29T08:35:16Z</dcterms:modified>
</cp:coreProperties>
</file>