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69" r:id="rId8"/>
    <p:sldId id="268" r:id="rId9"/>
    <p:sldId id="261" r:id="rId10"/>
    <p:sldId id="266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directions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a new software system: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Reads and process </a:t>
            </a:r>
            <a:r>
              <a:rPr lang="sv-SE" dirty="0" err="1" smtClean="0">
                <a:sym typeface="Wingdings" pitchFamily="2" charset="2"/>
              </a:rPr>
              <a:t>mouse</a:t>
            </a:r>
            <a:r>
              <a:rPr lang="sv-SE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Saves and display output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User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friendly</a:t>
            </a:r>
            <a:r>
              <a:rPr lang="sv-SE" dirty="0" smtClean="0"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pPr lvl="1"/>
            <a:r>
              <a:rPr lang="sv-SE" dirty="0" err="1" smtClean="0"/>
              <a:t>Identification</a:t>
            </a:r>
            <a:endParaRPr lang="sv-SE" dirty="0" smtClean="0"/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err="1" smtClean="0"/>
              <a:t>Prioritization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analyis</a:t>
            </a:r>
            <a:endParaRPr lang="sv-SE" dirty="0" smtClean="0"/>
          </a:p>
          <a:p>
            <a:r>
              <a:rPr lang="sv-SE" dirty="0" smtClean="0"/>
              <a:t>System has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parts</a:t>
            </a:r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smtClean="0"/>
              <a:t>Experiments</a:t>
            </a:r>
          </a:p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smtClean="0">
                <a:sym typeface="Wingdings" pitchFamily="2" charset="2"/>
              </a:rPr>
              <a:t> design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348</TotalTime>
  <Words>154</Words>
  <Application>Microsoft Office PowerPoint</Application>
  <PresentationFormat>Bildspel på skärmen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50</cp:revision>
  <dcterms:created xsi:type="dcterms:W3CDTF">2014-04-28T09:39:59Z</dcterms:created>
  <dcterms:modified xsi:type="dcterms:W3CDTF">2014-05-12T14:13:32Z</dcterms:modified>
</cp:coreProperties>
</file>