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71" r:id="rId5"/>
    <p:sldId id="258" r:id="rId6"/>
    <p:sldId id="259" r:id="rId7"/>
    <p:sldId id="269" r:id="rId8"/>
    <p:sldId id="270" r:id="rId9"/>
    <p:sldId id="268" r:id="rId10"/>
    <p:sldId id="261" r:id="rId11"/>
    <p:sldId id="266" r:id="rId12"/>
    <p:sldId id="262" r:id="rId13"/>
    <p:sldId id="264" r:id="rId14"/>
    <p:sldId id="265" r:id="rId1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v-S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FlyTracker: design and implementation</a:t>
            </a:r>
            <a:endParaRPr lang="sv-S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Master thesis project in engineering in socio-technical systems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Implementation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Working</a:t>
            </a:r>
            <a:r>
              <a:rPr lang="sv-SE" dirty="0" smtClean="0"/>
              <a:t> in sprints</a:t>
            </a:r>
          </a:p>
          <a:p>
            <a:r>
              <a:rPr lang="sv-SE" dirty="0" err="1" smtClean="0"/>
              <a:t>Platform</a:t>
            </a:r>
            <a:r>
              <a:rPr lang="sv-SE" dirty="0" smtClean="0"/>
              <a:t>:</a:t>
            </a:r>
          </a:p>
          <a:p>
            <a:pPr lvl="1"/>
            <a:r>
              <a:rPr lang="sv-SE" dirty="0" smtClean="0"/>
              <a:t>Ubuntu</a:t>
            </a:r>
          </a:p>
          <a:p>
            <a:pPr lvl="1"/>
            <a:r>
              <a:rPr lang="sv-SE" dirty="0" smtClean="0"/>
              <a:t>Matlab</a:t>
            </a:r>
          </a:p>
          <a:p>
            <a:pPr lvl="1"/>
            <a:r>
              <a:rPr lang="sv-SE" dirty="0" smtClean="0"/>
              <a:t>Python</a:t>
            </a:r>
          </a:p>
          <a:p>
            <a:r>
              <a:rPr lang="sv-SE" dirty="0" smtClean="0"/>
              <a:t>The Python-package</a:t>
            </a:r>
          </a:p>
          <a:p>
            <a:pPr lvl="1"/>
            <a:r>
              <a:rPr lang="sv-SE" dirty="0" smtClean="0"/>
              <a:t>Reads mice</a:t>
            </a:r>
          </a:p>
          <a:p>
            <a:pPr lvl="1"/>
            <a:r>
              <a:rPr lang="sv-SE" dirty="0" smtClean="0"/>
              <a:t>Deals with starting and stopping the recording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Implementation cont.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The Matlab-package</a:t>
            </a:r>
          </a:p>
          <a:p>
            <a:pPr lvl="1"/>
            <a:r>
              <a:rPr lang="sv-SE" dirty="0" smtClean="0"/>
              <a:t>Main application</a:t>
            </a:r>
          </a:p>
          <a:p>
            <a:pPr lvl="1"/>
            <a:r>
              <a:rPr lang="sv-SE" dirty="0" smtClean="0"/>
              <a:t>GUI</a:t>
            </a:r>
          </a:p>
          <a:p>
            <a:pPr lvl="1"/>
            <a:r>
              <a:rPr lang="sv-SE" dirty="0" smtClean="0"/>
              <a:t>Data processing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result: FlyTracker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*Video of a fly moving and corresponding plots in real time in FlyTracker*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Evaluation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Coming later...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Conclusion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Purpose</a:t>
            </a:r>
            <a:r>
              <a:rPr lang="sv-SE" dirty="0" smtClean="0"/>
              <a:t>: 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friendly</a:t>
            </a:r>
            <a:r>
              <a:rPr lang="sv-SE" dirty="0" smtClean="0"/>
              <a:t> and </a:t>
            </a:r>
            <a:r>
              <a:rPr lang="sv-SE" dirty="0" err="1" smtClean="0"/>
              <a:t>functional</a:t>
            </a:r>
            <a:r>
              <a:rPr lang="sv-SE" dirty="0" smtClean="0"/>
              <a:t> software system</a:t>
            </a:r>
          </a:p>
          <a:p>
            <a:r>
              <a:rPr lang="sv-SE" dirty="0" err="1" smtClean="0"/>
              <a:t>Result</a:t>
            </a:r>
            <a:r>
              <a:rPr lang="sv-SE" dirty="0" smtClean="0"/>
              <a:t>: </a:t>
            </a:r>
            <a:r>
              <a:rPr lang="sv-SE" dirty="0" err="1" smtClean="0"/>
              <a:t>FlyTracker</a:t>
            </a:r>
            <a:endParaRPr lang="sv-SE" dirty="0" smtClean="0"/>
          </a:p>
          <a:p>
            <a:r>
              <a:rPr lang="sv-SE" dirty="0" err="1" smtClean="0"/>
              <a:t>Issues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Trigger</a:t>
            </a:r>
            <a:endParaRPr lang="sv-SE" dirty="0" smtClean="0"/>
          </a:p>
          <a:p>
            <a:pPr lvl="1"/>
            <a:r>
              <a:rPr lang="sv-SE" dirty="0" err="1" smtClean="0"/>
              <a:t>Calibration</a:t>
            </a:r>
            <a:endParaRPr lang="sv-SE" dirty="0" smtClean="0"/>
          </a:p>
          <a:p>
            <a:r>
              <a:rPr lang="sv-SE" dirty="0" err="1" smtClean="0"/>
              <a:t>Future</a:t>
            </a:r>
            <a:r>
              <a:rPr lang="sv-SE" dirty="0" smtClean="0"/>
              <a:t> </a:t>
            </a:r>
            <a:r>
              <a:rPr lang="sv-SE" dirty="0" smtClean="0"/>
              <a:t>research</a:t>
            </a:r>
            <a:endParaRPr lang="sv-SE" dirty="0" smtClean="0"/>
          </a:p>
          <a:p>
            <a:pPr lvl="1"/>
            <a:r>
              <a:rPr lang="sv-SE" dirty="0" smtClean="0"/>
              <a:t>Naive 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evaluation</a:t>
            </a:r>
            <a:endParaRPr lang="sv-SE" dirty="0" smtClean="0"/>
          </a:p>
          <a:p>
            <a:pPr lvl="1"/>
            <a:r>
              <a:rPr lang="sv-SE" dirty="0" err="1" smtClean="0"/>
              <a:t>Closed-loop</a:t>
            </a:r>
            <a:r>
              <a:rPr lang="sv-SE" dirty="0" smtClean="0"/>
              <a:t> system</a:t>
            </a:r>
          </a:p>
          <a:p>
            <a:pPr lvl="1"/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background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err="1" smtClean="0"/>
              <a:t>Neuroscience</a:t>
            </a:r>
            <a:r>
              <a:rPr lang="sv-SE" dirty="0" smtClean="0"/>
              <a:t> </a:t>
            </a:r>
            <a:r>
              <a:rPr lang="sv-SE" dirty="0" err="1" smtClean="0"/>
              <a:t>department</a:t>
            </a:r>
            <a:r>
              <a:rPr lang="sv-SE" dirty="0" smtClean="0"/>
              <a:t> at BMC</a:t>
            </a:r>
          </a:p>
          <a:p>
            <a:r>
              <a:rPr lang="sv-SE" dirty="0" smtClean="0"/>
              <a:t>Motion vision</a:t>
            </a:r>
          </a:p>
          <a:p>
            <a:r>
              <a:rPr lang="sv-SE" dirty="0" err="1" smtClean="0"/>
              <a:t>Behavioural</a:t>
            </a:r>
            <a:r>
              <a:rPr lang="sv-SE" dirty="0" smtClean="0"/>
              <a:t> </a:t>
            </a:r>
            <a:r>
              <a:rPr lang="sv-SE" dirty="0" err="1" smtClean="0"/>
              <a:t>studys</a:t>
            </a:r>
            <a:r>
              <a:rPr lang="sv-SE" dirty="0" smtClean="0"/>
              <a:t> on </a:t>
            </a:r>
            <a:r>
              <a:rPr lang="sv-SE" dirty="0" err="1" smtClean="0"/>
              <a:t>flies</a:t>
            </a:r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Track ball setup</a:t>
            </a:r>
            <a:endParaRPr lang="sv-SE" dirty="0"/>
          </a:p>
        </p:txBody>
      </p:sp>
      <p:pic>
        <p:nvPicPr>
          <p:cNvPr id="5" name="Content Placeholder 4" descr="CIMG152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4375" y="1447800"/>
            <a:ext cx="6400800" cy="4800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Purpose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Develop</a:t>
            </a:r>
            <a:r>
              <a:rPr lang="sv-SE" dirty="0" smtClean="0"/>
              <a:t> a new software system:</a:t>
            </a:r>
          </a:p>
          <a:p>
            <a:pPr lvl="1"/>
            <a:r>
              <a:rPr lang="sv-SE" dirty="0" smtClean="0">
                <a:sym typeface="Wingdings" pitchFamily="2" charset="2"/>
              </a:rPr>
              <a:t>Reads and process </a:t>
            </a:r>
            <a:r>
              <a:rPr lang="sv-SE" dirty="0" err="1" smtClean="0">
                <a:sym typeface="Wingdings" pitchFamily="2" charset="2"/>
              </a:rPr>
              <a:t>mouse</a:t>
            </a:r>
            <a:r>
              <a:rPr lang="sv-SE" dirty="0" smtClean="0">
                <a:sym typeface="Wingdings" pitchFamily="2" charset="2"/>
              </a:rPr>
              <a:t> data</a:t>
            </a:r>
          </a:p>
          <a:p>
            <a:pPr lvl="1"/>
            <a:r>
              <a:rPr lang="sv-SE" dirty="0" smtClean="0">
                <a:sym typeface="Wingdings" pitchFamily="2" charset="2"/>
              </a:rPr>
              <a:t>Saves and display output</a:t>
            </a:r>
          </a:p>
          <a:p>
            <a:pPr lvl="1"/>
            <a:r>
              <a:rPr lang="sv-SE" dirty="0" err="1" smtClean="0">
                <a:sym typeface="Wingdings" pitchFamily="2" charset="2"/>
              </a:rPr>
              <a:t>User</a:t>
            </a:r>
            <a:r>
              <a:rPr lang="sv-SE" dirty="0" smtClean="0">
                <a:sym typeface="Wingdings" pitchFamily="2" charset="2"/>
              </a:rPr>
              <a:t> </a:t>
            </a:r>
            <a:r>
              <a:rPr lang="sv-SE" dirty="0" err="1" smtClean="0">
                <a:sym typeface="Wingdings" pitchFamily="2" charset="2"/>
              </a:rPr>
              <a:t>friendly</a:t>
            </a:r>
            <a:r>
              <a:rPr lang="sv-SE" dirty="0" smtClean="0">
                <a:sym typeface="Wingdings" pitchFamily="2" charset="2"/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plan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Analysis and design</a:t>
            </a:r>
          </a:p>
          <a:p>
            <a:r>
              <a:rPr lang="sv-SE" dirty="0" smtClean="0"/>
              <a:t>Implementation</a:t>
            </a:r>
          </a:p>
          <a:p>
            <a:r>
              <a:rPr lang="sv-SE" dirty="0" smtClean="0"/>
              <a:t>Evaluation</a:t>
            </a:r>
          </a:p>
          <a:p>
            <a:r>
              <a:rPr lang="sv-SE" dirty="0" smtClean="0"/>
              <a:t>Finalizing report</a:t>
            </a:r>
          </a:p>
          <a:p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Analysis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Requirements</a:t>
            </a:r>
            <a:r>
              <a:rPr lang="sv-SE" dirty="0" smtClean="0"/>
              <a:t> </a:t>
            </a:r>
            <a:r>
              <a:rPr lang="sv-SE" dirty="0" err="1" smtClean="0"/>
              <a:t>engineering</a:t>
            </a:r>
            <a:endParaRPr lang="sv-SE" dirty="0" smtClean="0"/>
          </a:p>
          <a:p>
            <a:pPr lvl="1"/>
            <a:r>
              <a:rPr lang="sv-SE" dirty="0" err="1" smtClean="0"/>
              <a:t>Identification</a:t>
            </a:r>
            <a:endParaRPr lang="sv-SE" dirty="0" smtClean="0"/>
          </a:p>
          <a:p>
            <a:pPr lvl="1"/>
            <a:r>
              <a:rPr lang="sv-SE" dirty="0" smtClean="0"/>
              <a:t>Definition</a:t>
            </a:r>
          </a:p>
          <a:p>
            <a:pPr lvl="1"/>
            <a:r>
              <a:rPr lang="sv-SE" dirty="0" err="1" smtClean="0"/>
              <a:t>Prioritization</a:t>
            </a:r>
            <a:endParaRPr lang="sv-SE" dirty="0" smtClean="0"/>
          </a:p>
          <a:p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analyis</a:t>
            </a:r>
            <a:endParaRPr lang="sv-SE" dirty="0" smtClean="0"/>
          </a:p>
          <a:p>
            <a:r>
              <a:rPr lang="sv-SE" dirty="0" smtClean="0"/>
              <a:t>System has </a:t>
            </a:r>
            <a:r>
              <a:rPr lang="sv-SE" dirty="0" err="1" smtClean="0"/>
              <a:t>two</a:t>
            </a:r>
            <a:r>
              <a:rPr lang="sv-SE" dirty="0" smtClean="0"/>
              <a:t> </a:t>
            </a:r>
            <a:r>
              <a:rPr lang="sv-SE" dirty="0" err="1" smtClean="0"/>
              <a:t>main</a:t>
            </a:r>
            <a:r>
              <a:rPr lang="sv-SE" dirty="0" smtClean="0"/>
              <a:t> parts</a:t>
            </a:r>
          </a:p>
          <a:p>
            <a:pPr lvl="1"/>
            <a:r>
              <a:rPr lang="sv-SE" dirty="0" err="1" smtClean="0"/>
              <a:t>Calibration</a:t>
            </a:r>
            <a:endParaRPr lang="sv-SE" dirty="0" smtClean="0"/>
          </a:p>
          <a:p>
            <a:pPr lvl="1"/>
            <a:r>
              <a:rPr lang="sv-SE" dirty="0" smtClean="0"/>
              <a:t>Experiments</a:t>
            </a:r>
          </a:p>
          <a:p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smtClean="0">
                <a:sym typeface="Wingdings" pitchFamily="2" charset="2"/>
              </a:rPr>
              <a:t> design</a:t>
            </a:r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Paper prototype</a:t>
            </a:r>
            <a:endParaRPr lang="sv-SE" dirty="0"/>
          </a:p>
        </p:txBody>
      </p:sp>
      <p:pic>
        <p:nvPicPr>
          <p:cNvPr id="4" name="Content Placeholder 3" descr="onstartu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91219" y="1447800"/>
            <a:ext cx="3387111" cy="4800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Paper prototype</a:t>
            </a:r>
            <a:endParaRPr lang="sv-SE" dirty="0"/>
          </a:p>
        </p:txBody>
      </p:sp>
      <p:pic>
        <p:nvPicPr>
          <p:cNvPr id="4" name="Content Placeholder 3" descr="onstartup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41746" y="1447800"/>
            <a:ext cx="3486058" cy="4800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Paper prototype</a:t>
            </a:r>
            <a:endParaRPr lang="sv-SE" dirty="0"/>
          </a:p>
        </p:txBody>
      </p:sp>
      <p:pic>
        <p:nvPicPr>
          <p:cNvPr id="7" name="Content Placeholder 6" descr="mainwind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93271" y="1447800"/>
            <a:ext cx="6183007" cy="4800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344</TotalTime>
  <Words>156</Words>
  <Application>Microsoft Office PowerPoint</Application>
  <PresentationFormat>Bildspel på skärmen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5" baseType="lpstr">
      <vt:lpstr>Solstice</vt:lpstr>
      <vt:lpstr>FlyTracker: design and implementation</vt:lpstr>
      <vt:lpstr>Project background</vt:lpstr>
      <vt:lpstr>Track ball setup</vt:lpstr>
      <vt:lpstr>Purpose</vt:lpstr>
      <vt:lpstr>Project plan</vt:lpstr>
      <vt:lpstr>Analysis</vt:lpstr>
      <vt:lpstr>Paper prototype</vt:lpstr>
      <vt:lpstr>Paper prototype</vt:lpstr>
      <vt:lpstr>Paper prototype</vt:lpstr>
      <vt:lpstr>Implementation</vt:lpstr>
      <vt:lpstr>Implementation cont.</vt:lpstr>
      <vt:lpstr>The result: FlyTracker</vt:lpstr>
      <vt:lpstr>Evaluation</vt:lpstr>
      <vt:lpstr>Conclusion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FlyTracker: design and implementation</dc:title>
  <dc:creator>Kristian</dc:creator>
  <cp:lastModifiedBy>Kristian</cp:lastModifiedBy>
  <cp:revision>48</cp:revision>
  <dcterms:created xsi:type="dcterms:W3CDTF">2014-04-28T09:39:59Z</dcterms:created>
  <dcterms:modified xsi:type="dcterms:W3CDTF">2014-05-12T10:44:03Z</dcterms:modified>
</cp:coreProperties>
</file>