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67" r:id="rId5"/>
    <p:sldId id="258" r:id="rId6"/>
    <p:sldId id="259" r:id="rId7"/>
    <p:sldId id="275" r:id="rId8"/>
    <p:sldId id="274" r:id="rId9"/>
    <p:sldId id="272" r:id="rId10"/>
    <p:sldId id="273" r:id="rId11"/>
    <p:sldId id="261" r:id="rId12"/>
    <p:sldId id="266" r:id="rId13"/>
    <p:sldId id="279" r:id="rId14"/>
    <p:sldId id="278" r:id="rId15"/>
    <p:sldId id="262" r:id="rId16"/>
    <p:sldId id="264" r:id="rId17"/>
    <p:sldId id="265" r:id="rId18"/>
    <p:sldId id="276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6" autoAdjust="0"/>
  </p:normalViewPr>
  <p:slideViewPr>
    <p:cSldViewPr>
      <p:cViewPr varScale="1">
        <p:scale>
          <a:sx n="117" d="100"/>
          <a:sy n="117" d="100"/>
        </p:scale>
        <p:origin x="-8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ECD-C57A-4101-A3EB-3048063A3D1A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4AA-ECCD-4AAE-928A-061DA56661C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-</a:t>
            </a:r>
            <a:r>
              <a:rPr lang="sv-SE" baseline="0" dirty="0" smtClean="0"/>
              <a:t> Hälsa alla välkomna och presentera dig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- Beskriv vad rörelsesyn</a:t>
            </a:r>
            <a:r>
              <a:rPr lang="sv-SE" baseline="0" dirty="0" smtClean="0"/>
              <a:t> är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v-SE" dirty="0" smtClean="0"/>
              <a:t>Beskriv</a:t>
            </a:r>
            <a:r>
              <a:rPr lang="sv-SE" baseline="0" dirty="0" smtClean="0"/>
              <a:t> först </a:t>
            </a:r>
            <a:r>
              <a:rPr lang="sv-SE" baseline="0" dirty="0" err="1" smtClean="0"/>
              <a:t>trackballen</a:t>
            </a:r>
            <a:r>
              <a:rPr lang="sv-SE" baseline="0" dirty="0" smtClean="0"/>
              <a:t>:</a:t>
            </a:r>
            <a:br>
              <a:rPr lang="sv-SE" baseline="0" dirty="0" smtClean="0"/>
            </a:br>
            <a:r>
              <a:rPr lang="sv-SE" baseline="0" dirty="0" smtClean="0"/>
              <a:t>	- Kopp med en boll i och lufttryck underifrån</a:t>
            </a:r>
          </a:p>
          <a:p>
            <a:pPr lvl="2">
              <a:buFontTx/>
              <a:buChar char="-"/>
            </a:pPr>
            <a:r>
              <a:rPr lang="sv-SE" baseline="0" dirty="0" smtClean="0"/>
              <a:t> fluga monteras ovanpå bollen så att när den går snurras bollen</a:t>
            </a:r>
          </a:p>
          <a:p>
            <a:pPr lvl="2">
              <a:buFontTx/>
              <a:buChar char="-"/>
            </a:pPr>
            <a:r>
              <a:rPr lang="sv-SE" baseline="0" dirty="0" smtClean="0"/>
              <a:t> Två sensorer extraherade från två datamöss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Förklara varför du valde </a:t>
            </a:r>
            <a:r>
              <a:rPr lang="sv-SE" dirty="0" err="1" smtClean="0"/>
              <a:t>uscd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dvs</a:t>
            </a:r>
            <a:r>
              <a:rPr lang="sv-SE" baseline="0" dirty="0" smtClean="0"/>
              <a:t> för att du arbetade i samma labb som slutanvändarna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- Förklara att detta är ett exempel på en pappersprototyp</a:t>
            </a:r>
            <a:r>
              <a:rPr lang="sv-SE" baseline="0" dirty="0" smtClean="0"/>
              <a:t> och att det inte är meningen att man ska kunna se detaljer utan det är bara för att illustrera principen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2014-08-26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IS%20i7%20Gamer\Videos\presentationvideo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och </a:t>
            </a:r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Examensarbete inom Civilingenjörsprogrammet system i teknik och samhället (STS)</a:t>
            </a:r>
            <a:endParaRPr lang="sv-SE" dirty="0"/>
          </a:p>
        </p:txBody>
      </p:sp>
    </p:spTree>
  </p:cSld>
  <p:clrMapOvr>
    <a:masterClrMapping/>
  </p:clrMapOvr>
  <p:transition advTm="1943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Experimentvyn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224624" cy="2049016"/>
          </a:xfrm>
        </p:spPr>
        <p:txBody>
          <a:bodyPr/>
          <a:lstStyle/>
          <a:p>
            <a:r>
              <a:rPr lang="sv-SE" dirty="0" smtClean="0"/>
              <a:t>Mycket enklare!</a:t>
            </a:r>
          </a:p>
          <a:p>
            <a:r>
              <a:rPr lang="sv-SE" dirty="0" err="1" smtClean="0"/>
              <a:t>Användarbarhetsheuristik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771800" y="2852936"/>
            <a:ext cx="4809728" cy="3734361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Implementering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Arbeta i sprintar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err="1" smtClean="0"/>
              <a:t>Python-modulen</a:t>
            </a:r>
            <a:endParaRPr lang="sv-SE" dirty="0" smtClean="0"/>
          </a:p>
          <a:p>
            <a:pPr lvl="1"/>
            <a:r>
              <a:rPr lang="sv-SE" dirty="0" smtClean="0"/>
              <a:t>Läsa av musdata</a:t>
            </a:r>
          </a:p>
          <a:p>
            <a:pPr lvl="1"/>
            <a:r>
              <a:rPr lang="sv-SE" dirty="0" smtClean="0"/>
              <a:t>Startar och stoppar inspelning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forts.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Matlab-modulen</a:t>
            </a:r>
            <a:endParaRPr lang="sv-SE" dirty="0" smtClean="0"/>
          </a:p>
          <a:p>
            <a:pPr lvl="1"/>
            <a:r>
              <a:rPr lang="sv-SE" dirty="0" smtClean="0"/>
              <a:t>Användargränssnitt</a:t>
            </a:r>
          </a:p>
          <a:p>
            <a:pPr lvl="1"/>
            <a:r>
              <a:rPr lang="sv-SE" dirty="0" smtClean="0"/>
              <a:t>Räkna ut flugans virtuella rörelser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</a:t>
            </a:r>
            <a:r>
              <a:rPr lang="sv-SE" dirty="0" err="1" smtClean="0"/>
              <a:t>FlyTracker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Uppfyller alla krav i kravdokumentet (och några till)</a:t>
            </a:r>
          </a:p>
          <a:p>
            <a:r>
              <a:rPr lang="sv-SE" dirty="0" smtClean="0"/>
              <a:t>Används dagligen i labbet för forskning</a:t>
            </a:r>
          </a:p>
          <a:p>
            <a:r>
              <a:rPr lang="sv-SE" dirty="0" smtClean="0"/>
              <a:t>Efterfrågan från andra universitet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FlyTracker</a:t>
            </a:r>
            <a:endParaRPr lang="sv-SE" dirty="0"/>
          </a:p>
        </p:txBody>
      </p:sp>
      <p:pic>
        <p:nvPicPr>
          <p:cNvPr id="8" name="Platshållare för innehåll 7" descr="ouptu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780928"/>
            <a:ext cx="3657600" cy="2284558"/>
          </a:xfrm>
        </p:spPr>
      </p:pic>
      <p:pic>
        <p:nvPicPr>
          <p:cNvPr id="7" name="Platshållare för innehåll 6" descr="mainwi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92080" y="2708920"/>
            <a:ext cx="3657600" cy="228711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FlyTracker</a:t>
            </a:r>
            <a:endParaRPr lang="sv-SE" dirty="0"/>
          </a:p>
        </p:txBody>
      </p:sp>
      <p:pic>
        <p:nvPicPr>
          <p:cNvPr id="6" name="presentationvide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2276872"/>
            <a:ext cx="7890070" cy="35006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Intervju och användarutvärdering</a:t>
            </a:r>
          </a:p>
          <a:p>
            <a:r>
              <a:rPr lang="sv-SE" dirty="0" smtClean="0"/>
              <a:t>Nielsens </a:t>
            </a:r>
            <a:r>
              <a:rPr lang="sv-SE" dirty="0" err="1" smtClean="0"/>
              <a:t>användarbarhetsheuristik</a:t>
            </a:r>
            <a:endParaRPr lang="sv-SE" dirty="0" smtClean="0"/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Överlag hög </a:t>
            </a:r>
            <a:r>
              <a:rPr lang="sv-SE" dirty="0" err="1" smtClean="0"/>
              <a:t>användarbarhet</a:t>
            </a:r>
            <a:endParaRPr lang="sv-SE" dirty="0" smtClean="0"/>
          </a:p>
          <a:p>
            <a:pPr lvl="1"/>
            <a:r>
              <a:rPr lang="sv-SE" dirty="0" smtClean="0"/>
              <a:t>Plottningen och datasparningsfunktionen bäst</a:t>
            </a:r>
          </a:p>
          <a:p>
            <a:pPr lvl="1"/>
            <a:r>
              <a:rPr lang="sv-SE" dirty="0" smtClean="0"/>
              <a:t>Problem: Användaren tappar kontroll över muspekaren under experiment</a:t>
            </a:r>
          </a:p>
          <a:p>
            <a:pPr lvl="1"/>
            <a:r>
              <a:rPr lang="sv-SE" dirty="0" smtClean="0"/>
              <a:t>Mindre problem: Presentera mer information, </a:t>
            </a:r>
            <a:r>
              <a:rPr lang="sv-SE" dirty="0" smtClean="0"/>
              <a:t>ordval</a:t>
            </a:r>
            <a:endParaRPr lang="sv-SE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Syfte: Användarvänligt och funktionellt </a:t>
            </a:r>
            <a:r>
              <a:rPr lang="sv-SE" dirty="0" err="1" smtClean="0"/>
              <a:t>mjukvarusystem</a:t>
            </a:r>
            <a:endParaRPr lang="sv-SE" dirty="0" smtClean="0"/>
          </a:p>
          <a:p>
            <a:r>
              <a:rPr lang="sv-SE" dirty="0" smtClean="0"/>
              <a:t>Utmaningar:</a:t>
            </a:r>
          </a:p>
          <a:p>
            <a:pPr lvl="1"/>
            <a:r>
              <a:rPr lang="sv-SE" dirty="0" smtClean="0"/>
              <a:t>Kalibrering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smtClean="0"/>
              <a:t>Kortare sprintar</a:t>
            </a:r>
          </a:p>
          <a:p>
            <a:r>
              <a:rPr lang="sv-SE" dirty="0" smtClean="0"/>
              <a:t>Vidare forskning</a:t>
            </a:r>
          </a:p>
          <a:p>
            <a:pPr lvl="1"/>
            <a:r>
              <a:rPr lang="sv-SE" dirty="0" smtClean="0"/>
              <a:t>Utvärdering av naiva användare</a:t>
            </a:r>
          </a:p>
          <a:p>
            <a:r>
              <a:rPr lang="sv-SE" dirty="0" smtClean="0"/>
              <a:t>Resultat: </a:t>
            </a:r>
            <a:r>
              <a:rPr lang="sv-SE" dirty="0" err="1" smtClean="0"/>
              <a:t>FlyTracker</a:t>
            </a:r>
            <a:endParaRPr lang="sv-SE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/>
          <a:lstStyle/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dirty="0" smtClean="0"/>
              <a:t>Tack för visad uppmärksamhet!</a:t>
            </a:r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Bakgrund och syfte</a:t>
            </a:r>
          </a:p>
          <a:p>
            <a:r>
              <a:rPr lang="sv-SE" dirty="0" smtClean="0"/>
              <a:t>Analys och design</a:t>
            </a:r>
          </a:p>
          <a:p>
            <a:r>
              <a:rPr lang="sv-SE" dirty="0" smtClean="0"/>
              <a:t>Implementering</a:t>
            </a:r>
          </a:p>
          <a:p>
            <a:r>
              <a:rPr lang="sv-SE" dirty="0" smtClean="0"/>
              <a:t>Resultat och utvärdering</a:t>
            </a:r>
          </a:p>
          <a:p>
            <a:r>
              <a:rPr lang="sv-SE" dirty="0" smtClean="0"/>
              <a:t>Sammanfattning</a:t>
            </a:r>
          </a:p>
        </p:txBody>
      </p:sp>
    </p:spTree>
  </p:cSld>
  <p:clrMapOvr>
    <a:masterClrMapping/>
  </p:clrMapOvr>
  <p:transition advTm="3360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Institutionen för neurovetenskap, BMC</a:t>
            </a:r>
          </a:p>
          <a:p>
            <a:r>
              <a:rPr lang="sv-SE" dirty="0" smtClean="0"/>
              <a:t>Rörelsesyn</a:t>
            </a:r>
          </a:p>
          <a:p>
            <a:r>
              <a:rPr lang="sv-SE" dirty="0" smtClean="0"/>
              <a:t>Beteendestudier på flugor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Målet med experimentet:</a:t>
            </a:r>
          </a:p>
          <a:p>
            <a:pPr lvl="1"/>
            <a:r>
              <a:rPr lang="sv-SE" dirty="0" smtClean="0"/>
              <a:t>Studera en rörelse som en funktion av visuellt stimuli</a:t>
            </a:r>
          </a:p>
          <a:p>
            <a:r>
              <a:rPr lang="sv-SE" dirty="0" smtClean="0"/>
              <a:t>Uppsatssyfte</a:t>
            </a:r>
          </a:p>
          <a:p>
            <a:pPr lvl="1"/>
            <a:r>
              <a:rPr lang="sv-SE" dirty="0" smtClean="0"/>
              <a:t>Design och implementering av ny, användarvänlig mjukvara</a:t>
            </a:r>
          </a:p>
        </p:txBody>
      </p:sp>
      <p:pic>
        <p:nvPicPr>
          <p:cNvPr id="8" name="Platshållare för innehåll 7" descr="photo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 rot="5400000">
            <a:off x="1435100" y="2484437"/>
            <a:ext cx="3657600" cy="2743200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Agil</a:t>
            </a:r>
            <a:r>
              <a:rPr lang="sv-SE" dirty="0" smtClean="0"/>
              <a:t> </a:t>
            </a:r>
            <a:r>
              <a:rPr lang="sv-SE" dirty="0" err="1" smtClean="0"/>
              <a:t>användar-centrerad</a:t>
            </a:r>
            <a:r>
              <a:rPr lang="sv-SE" dirty="0" smtClean="0"/>
              <a:t> utveckling</a:t>
            </a:r>
          </a:p>
          <a:p>
            <a:r>
              <a:rPr lang="sv-SE" dirty="0" smtClean="0"/>
              <a:t>Planen:</a:t>
            </a:r>
          </a:p>
          <a:p>
            <a:pPr lvl="1"/>
            <a:r>
              <a:rPr lang="sv-SE" dirty="0" smtClean="0"/>
              <a:t>Inledande fas (3 veckor)</a:t>
            </a:r>
          </a:p>
          <a:p>
            <a:pPr lvl="1"/>
            <a:r>
              <a:rPr lang="sv-SE" dirty="0" smtClean="0"/>
              <a:t>Implementering (9 veckor)  </a:t>
            </a:r>
          </a:p>
          <a:p>
            <a:pPr lvl="1"/>
            <a:r>
              <a:rPr lang="sv-SE" dirty="0" smtClean="0"/>
              <a:t>Utvärdering (2 veckor) </a:t>
            </a:r>
          </a:p>
          <a:p>
            <a:pPr lvl="1"/>
            <a:r>
              <a:rPr lang="sv-SE" dirty="0" smtClean="0"/>
              <a:t>Färdigställande av rapport (6 veckor)</a:t>
            </a:r>
          </a:p>
          <a:p>
            <a:endParaRPr lang="sv-SE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Kravanalys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Identifiering</a:t>
            </a:r>
          </a:p>
          <a:p>
            <a:pPr lvl="1"/>
            <a:r>
              <a:rPr lang="sv-SE" dirty="0" smtClean="0"/>
              <a:t>Möten med </a:t>
            </a:r>
            <a:r>
              <a:rPr lang="sv-SE" dirty="0" smtClean="0"/>
              <a:t>slutanvändarna</a:t>
            </a:r>
            <a:endParaRPr lang="sv-SE" dirty="0" smtClean="0"/>
          </a:p>
          <a:p>
            <a:r>
              <a:rPr lang="sv-SE" dirty="0" smtClean="0"/>
              <a:t>Definiering</a:t>
            </a:r>
          </a:p>
          <a:p>
            <a:pPr lvl="1"/>
            <a:r>
              <a:rPr lang="sv-SE" dirty="0" smtClean="0"/>
              <a:t>Kravdokument</a:t>
            </a:r>
            <a:endParaRPr lang="sv-SE" dirty="0" smtClean="0"/>
          </a:p>
          <a:p>
            <a:pPr lvl="1"/>
            <a:r>
              <a:rPr lang="sv-SE" dirty="0" smtClean="0"/>
              <a:t>Tydlighet</a:t>
            </a:r>
            <a:endParaRPr lang="sv-SE" dirty="0" smtClean="0"/>
          </a:p>
          <a:p>
            <a:r>
              <a:rPr lang="sv-SE" dirty="0" smtClean="0"/>
              <a:t>Prioritering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Kravanalys forts.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Viktigaste kraven:</a:t>
            </a:r>
          </a:p>
          <a:p>
            <a:pPr lvl="1"/>
            <a:r>
              <a:rPr lang="sv-SE" dirty="0" smtClean="0"/>
              <a:t>Musdata </a:t>
            </a:r>
            <a:r>
              <a:rPr lang="sv-SE" dirty="0" smtClean="0">
                <a:sym typeface="Wingdings" pitchFamily="2" charset="2"/>
              </a:rPr>
              <a:t> Koordinater i flugans referensplan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Spara och presentera data i ett passande format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”</a:t>
            </a:r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”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Iterativ design</a:t>
            </a:r>
          </a:p>
          <a:p>
            <a:r>
              <a:rPr lang="sv-SE" dirty="0" smtClean="0"/>
              <a:t>Användarfokus</a:t>
            </a:r>
          </a:p>
          <a:p>
            <a:r>
              <a:rPr lang="sv-SE" dirty="0" smtClean="0"/>
              <a:t>Pappersprototyp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Kalibrering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Kalibrera mätningar</a:t>
            </a:r>
          </a:p>
          <a:p>
            <a:r>
              <a:rPr lang="sv-SE" dirty="0" smtClean="0"/>
              <a:t>Svårt!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8|3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0.9|4.6|2.3|21.8|31.5|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6|60|4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4|2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6.9|4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6|10.4|2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6.4|3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2.8|1.2|17.1|42|6.3|1.2|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2664</TotalTime>
  <Words>319</Words>
  <Application>Microsoft Office PowerPoint</Application>
  <PresentationFormat>Bildspel på skärmen (4:3)</PresentationFormat>
  <Paragraphs>99</Paragraphs>
  <Slides>18</Slides>
  <Notes>6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Solstice</vt:lpstr>
      <vt:lpstr>FlyTracker: design och implementation</vt:lpstr>
      <vt:lpstr>Agenda</vt:lpstr>
      <vt:lpstr>Projektets bakgrund</vt:lpstr>
      <vt:lpstr>Track ball setup</vt:lpstr>
      <vt:lpstr>Projektplan</vt:lpstr>
      <vt:lpstr>Kravanalys</vt:lpstr>
      <vt:lpstr>Kravanalys forts.</vt:lpstr>
      <vt:lpstr>Design</vt:lpstr>
      <vt:lpstr>Kalibrering</vt:lpstr>
      <vt:lpstr>Experimentvyn</vt:lpstr>
      <vt:lpstr>Implementering</vt:lpstr>
      <vt:lpstr>Implementation forts.</vt:lpstr>
      <vt:lpstr>Resultatet: FlyTracker</vt:lpstr>
      <vt:lpstr>FlyTracker</vt:lpstr>
      <vt:lpstr>FlyTracker</vt:lpstr>
      <vt:lpstr>Utvärdering</vt:lpstr>
      <vt:lpstr>Sammanfattning</vt:lpstr>
      <vt:lpstr>Bild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226</cp:revision>
  <dcterms:created xsi:type="dcterms:W3CDTF">2014-04-28T09:39:59Z</dcterms:created>
  <dcterms:modified xsi:type="dcterms:W3CDTF">2014-08-26T16:44:13Z</dcterms:modified>
</cp:coreProperties>
</file>