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4" r:id="rId5"/>
    <p:sldId id="265" r:id="rId6"/>
    <p:sldId id="266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46" autoAdjust="0"/>
  </p:normalViewPr>
  <p:slideViewPr>
    <p:cSldViewPr>
      <p:cViewPr varScale="1">
        <p:scale>
          <a:sx n="83" d="100"/>
          <a:sy n="83" d="100"/>
        </p:scale>
        <p:origin x="-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17" name="Underrubrik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v-SE" smtClean="0"/>
              <a:t>Klicka här för att ändra format på underrubrik i bakgrunden</a:t>
            </a:r>
            <a:endParaRPr kumimoji="0" lang="en-US"/>
          </a:p>
        </p:txBody>
      </p:sp>
      <p:sp>
        <p:nvSpPr>
          <p:cNvPr id="30" name="Platshållare fö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533E-D0D0-4901-8FF3-684E20B7052D}" type="datetimeFigureOut">
              <a:rPr lang="sv-SE" smtClean="0"/>
              <a:pPr/>
              <a:t>2014-02-10</a:t>
            </a:fld>
            <a:endParaRPr lang="sv-SE"/>
          </a:p>
        </p:txBody>
      </p:sp>
      <p:sp>
        <p:nvSpPr>
          <p:cNvPr id="19" name="Platshållare för sidfo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27" name="Platshållare för bild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42A6-6789-47F4-8678-AEB15C36BEA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533E-D0D0-4901-8FF3-684E20B7052D}" type="datetimeFigureOut">
              <a:rPr lang="sv-SE" smtClean="0"/>
              <a:pPr/>
              <a:t>2014-02-10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42A6-6789-47F4-8678-AEB15C36BEA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533E-D0D0-4901-8FF3-684E20B7052D}" type="datetimeFigureOut">
              <a:rPr lang="sv-SE" smtClean="0"/>
              <a:pPr/>
              <a:t>2014-02-10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42A6-6789-47F4-8678-AEB15C36BEA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533E-D0D0-4901-8FF3-684E20B7052D}" type="datetimeFigureOut">
              <a:rPr lang="sv-SE" smtClean="0"/>
              <a:pPr/>
              <a:t>2014-02-10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42A6-6789-47F4-8678-AEB15C36BEA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533E-D0D0-4901-8FF3-684E20B7052D}" type="datetimeFigureOut">
              <a:rPr lang="sv-SE" smtClean="0"/>
              <a:pPr/>
              <a:t>2014-02-10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42A6-6789-47F4-8678-AEB15C36BEA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533E-D0D0-4901-8FF3-684E20B7052D}" type="datetimeFigureOut">
              <a:rPr lang="sv-SE" smtClean="0"/>
              <a:pPr/>
              <a:t>2014-02-10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42A6-6789-47F4-8678-AEB15C36BEA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5" name="Platshållare för innehåll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533E-D0D0-4901-8FF3-684E20B7052D}" type="datetimeFigureOut">
              <a:rPr lang="sv-SE" smtClean="0"/>
              <a:pPr/>
              <a:t>2014-02-10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42A6-6789-47F4-8678-AEB15C36BEA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533E-D0D0-4901-8FF3-684E20B7052D}" type="datetimeFigureOut">
              <a:rPr lang="sv-SE" smtClean="0"/>
              <a:pPr/>
              <a:t>2014-02-10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42A6-6789-47F4-8678-AEB15C36BEA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533E-D0D0-4901-8FF3-684E20B7052D}" type="datetimeFigureOut">
              <a:rPr lang="sv-SE" smtClean="0"/>
              <a:pPr/>
              <a:t>2014-02-10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42A6-6789-47F4-8678-AEB15C36BEA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533E-D0D0-4901-8FF3-684E20B7052D}" type="datetimeFigureOut">
              <a:rPr lang="sv-SE" smtClean="0"/>
              <a:pPr/>
              <a:t>2014-02-10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42A6-6789-47F4-8678-AEB15C36BEA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med klippt och rundat hör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ätvinklig triangel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533E-D0D0-4901-8FF3-684E20B7052D}" type="datetimeFigureOut">
              <a:rPr lang="sv-SE" smtClean="0"/>
              <a:pPr/>
              <a:t>2014-02-10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8DF42A6-6789-47F4-8678-AEB15C36BEAF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v-SE" smtClean="0"/>
              <a:t>Klicka på ikonen för att lägga till en bild</a:t>
            </a:r>
            <a:endParaRPr kumimoji="0" lang="en-US" dirty="0"/>
          </a:p>
        </p:txBody>
      </p:sp>
      <p:sp>
        <p:nvSpPr>
          <p:cNvPr id="10" name="Frihandsfigur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ihandsfigur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ihandsfigur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ihandsfigur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Platshållare för rubrik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0" name="Platshållare för tex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  <a:p>
            <a:pPr lvl="1" eaLnBrk="1" latinLnBrk="0" hangingPunct="1"/>
            <a:r>
              <a:rPr kumimoji="0" lang="sv-SE" smtClean="0"/>
              <a:t>Nivå två</a:t>
            </a:r>
          </a:p>
          <a:p>
            <a:pPr lvl="2" eaLnBrk="1" latinLnBrk="0" hangingPunct="1"/>
            <a:r>
              <a:rPr kumimoji="0" lang="sv-SE" smtClean="0"/>
              <a:t>Nivå tre</a:t>
            </a:r>
          </a:p>
          <a:p>
            <a:pPr lvl="3" eaLnBrk="1" latinLnBrk="0" hangingPunct="1"/>
            <a:r>
              <a:rPr kumimoji="0" lang="sv-SE" smtClean="0"/>
              <a:t>Nivå fyra</a:t>
            </a:r>
          </a:p>
          <a:p>
            <a:pPr lvl="4" eaLnBrk="1" latinLnBrk="0" hangingPunct="1"/>
            <a:r>
              <a:rPr kumimoji="0" lang="sv-SE" smtClean="0"/>
              <a:t>Nivå fem</a:t>
            </a:r>
            <a:endParaRPr kumimoji="0" lang="en-US"/>
          </a:p>
        </p:txBody>
      </p:sp>
      <p:sp>
        <p:nvSpPr>
          <p:cNvPr id="10" name="Platshållare för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4E533E-D0D0-4901-8FF3-684E20B7052D}" type="datetimeFigureOut">
              <a:rPr lang="sv-SE" smtClean="0"/>
              <a:pPr/>
              <a:t>2014-02-10</a:t>
            </a:fld>
            <a:endParaRPr lang="sv-SE"/>
          </a:p>
        </p:txBody>
      </p:sp>
      <p:sp>
        <p:nvSpPr>
          <p:cNvPr id="22" name="Platshållare för sidfot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18" name="Platshållare för bildnumm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DF42A6-6789-47F4-8678-AEB15C36BEAF}" type="slidenum">
              <a:rPr lang="sv-SE" smtClean="0"/>
              <a:pPr/>
              <a:t>‹#›</a:t>
            </a:fld>
            <a:endParaRPr lang="sv-SE"/>
          </a:p>
        </p:txBody>
      </p:sp>
      <p:grpSp>
        <p:nvGrpSpPr>
          <p:cNvPr id="2" name="Grup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ihandsfigur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ihandsfigur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z="4000" dirty="0" err="1" smtClean="0"/>
              <a:t>User-centered</a:t>
            </a:r>
            <a:r>
              <a:rPr lang="sv-SE" sz="4000" dirty="0" smtClean="0"/>
              <a:t> Process for Designing and </a:t>
            </a:r>
            <a:r>
              <a:rPr lang="sv-SE" sz="4000" dirty="0" err="1" smtClean="0"/>
              <a:t>Implementing</a:t>
            </a:r>
            <a:r>
              <a:rPr lang="sv-SE" sz="4000" dirty="0" smtClean="0"/>
              <a:t> </a:t>
            </a:r>
            <a:r>
              <a:rPr lang="sv-SE" sz="4000" dirty="0" err="1" smtClean="0"/>
              <a:t>Interactive</a:t>
            </a:r>
            <a:r>
              <a:rPr lang="sv-SE" sz="4000" dirty="0" smtClean="0"/>
              <a:t> Motion </a:t>
            </a:r>
            <a:r>
              <a:rPr lang="sv-SE" sz="4000" dirty="0" err="1" smtClean="0"/>
              <a:t>Tracking</a:t>
            </a:r>
            <a:r>
              <a:rPr lang="sv-SE" sz="4000" dirty="0" smtClean="0"/>
              <a:t> Software</a:t>
            </a:r>
            <a:endParaRPr lang="sv-SE" sz="4000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Graduating</a:t>
            </a:r>
            <a:r>
              <a:rPr lang="sv-SE" dirty="0" smtClean="0"/>
              <a:t>!</a:t>
            </a:r>
            <a:endParaRPr lang="sv-SE" dirty="0"/>
          </a:p>
        </p:txBody>
      </p:sp>
      <p:pic>
        <p:nvPicPr>
          <p:cNvPr id="4" name="Platshållare för innehåll 3" descr="index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2276872"/>
            <a:ext cx="4336277" cy="29761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plan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Initial </a:t>
            </a:r>
            <a:r>
              <a:rPr lang="sv-SE" dirty="0" err="1" smtClean="0"/>
              <a:t>planning</a:t>
            </a:r>
            <a:r>
              <a:rPr lang="sv-SE" dirty="0" smtClean="0"/>
              <a:t> </a:t>
            </a:r>
            <a:r>
              <a:rPr lang="sv-SE" dirty="0" err="1" smtClean="0"/>
              <a:t>phase</a:t>
            </a:r>
            <a:r>
              <a:rPr lang="sv-SE" dirty="0" smtClean="0"/>
              <a:t> (</a:t>
            </a:r>
            <a:r>
              <a:rPr lang="sv-SE" dirty="0" err="1" smtClean="0"/>
              <a:t>phase</a:t>
            </a:r>
            <a:r>
              <a:rPr lang="sv-SE" dirty="0" smtClean="0"/>
              <a:t> 0 in UCSD) – 3 </a:t>
            </a:r>
            <a:r>
              <a:rPr lang="sv-SE" dirty="0" err="1" smtClean="0"/>
              <a:t>weeks</a:t>
            </a:r>
            <a:endParaRPr lang="sv-SE" dirty="0" smtClean="0"/>
          </a:p>
          <a:p>
            <a:r>
              <a:rPr lang="sv-SE" dirty="0" err="1" smtClean="0"/>
              <a:t>Implementation</a:t>
            </a:r>
            <a:r>
              <a:rPr lang="sv-SE" dirty="0" smtClean="0"/>
              <a:t> and testing – 9 </a:t>
            </a:r>
            <a:r>
              <a:rPr lang="sv-SE" dirty="0" err="1" smtClean="0"/>
              <a:t>weeks</a:t>
            </a:r>
            <a:endParaRPr lang="sv-SE" dirty="0" smtClean="0"/>
          </a:p>
          <a:p>
            <a:r>
              <a:rPr lang="sv-SE" dirty="0" err="1" smtClean="0"/>
              <a:t>Evaluation</a:t>
            </a:r>
            <a:r>
              <a:rPr lang="sv-SE" dirty="0" smtClean="0"/>
              <a:t> – 2 </a:t>
            </a:r>
            <a:r>
              <a:rPr lang="sv-SE" dirty="0" err="1" smtClean="0"/>
              <a:t>weeks</a:t>
            </a:r>
            <a:endParaRPr lang="sv-SE" dirty="0" smtClean="0"/>
          </a:p>
          <a:p>
            <a:r>
              <a:rPr lang="sv-SE" dirty="0" err="1" smtClean="0"/>
              <a:t>Analysis</a:t>
            </a:r>
            <a:r>
              <a:rPr lang="sv-SE" dirty="0" smtClean="0"/>
              <a:t> of </a:t>
            </a:r>
            <a:r>
              <a:rPr lang="sv-SE" dirty="0" err="1" smtClean="0"/>
              <a:t>results</a:t>
            </a:r>
            <a:r>
              <a:rPr lang="sv-SE" dirty="0" smtClean="0"/>
              <a:t> and </a:t>
            </a:r>
            <a:r>
              <a:rPr lang="sv-SE" dirty="0" err="1" smtClean="0"/>
              <a:t>finishing</a:t>
            </a:r>
            <a:r>
              <a:rPr lang="sv-SE" dirty="0" smtClean="0"/>
              <a:t> report – 5 </a:t>
            </a:r>
            <a:r>
              <a:rPr lang="sv-SE" dirty="0" err="1" smtClean="0"/>
              <a:t>weeks</a:t>
            </a:r>
            <a:endParaRPr lang="sv-SE" dirty="0" smtClean="0"/>
          </a:p>
          <a:p>
            <a:r>
              <a:rPr lang="sv-SE" dirty="0" err="1" smtClean="0"/>
              <a:t>Reserve</a:t>
            </a:r>
            <a:r>
              <a:rPr lang="sv-SE" dirty="0" smtClean="0"/>
              <a:t> for </a:t>
            </a:r>
            <a:r>
              <a:rPr lang="sv-SE" dirty="0" err="1" smtClean="0"/>
              <a:t>emergencies</a:t>
            </a:r>
            <a:r>
              <a:rPr lang="sv-SE" dirty="0" smtClean="0"/>
              <a:t> – 1 </a:t>
            </a:r>
            <a:r>
              <a:rPr lang="sv-SE" smtClean="0"/>
              <a:t>week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Phase</a:t>
            </a:r>
            <a:r>
              <a:rPr lang="sv-SE" dirty="0" smtClean="0"/>
              <a:t> 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Project definition and </a:t>
            </a:r>
            <a:r>
              <a:rPr lang="sv-SE" dirty="0" err="1" smtClean="0"/>
              <a:t>practical</a:t>
            </a:r>
            <a:r>
              <a:rPr lang="sv-SE" dirty="0" smtClean="0"/>
              <a:t> </a:t>
            </a:r>
            <a:r>
              <a:rPr lang="sv-SE" dirty="0" err="1" smtClean="0"/>
              <a:t>issues</a:t>
            </a:r>
            <a:endParaRPr lang="sv-SE" dirty="0" smtClean="0"/>
          </a:p>
          <a:p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analysis</a:t>
            </a:r>
            <a:endParaRPr lang="sv-SE" dirty="0" smtClean="0"/>
          </a:p>
          <a:p>
            <a:r>
              <a:rPr lang="sv-SE" dirty="0" err="1" smtClean="0"/>
              <a:t>Requirements</a:t>
            </a:r>
            <a:r>
              <a:rPr lang="sv-SE" dirty="0" smtClean="0"/>
              <a:t> </a:t>
            </a:r>
            <a:r>
              <a:rPr lang="sv-SE" dirty="0" err="1" smtClean="0"/>
              <a:t>engineering</a:t>
            </a:r>
            <a:endParaRPr lang="sv-SE" dirty="0" smtClean="0"/>
          </a:p>
          <a:p>
            <a:r>
              <a:rPr lang="sv-SE" dirty="0" smtClean="0"/>
              <a:t>Design </a:t>
            </a:r>
            <a:r>
              <a:rPr lang="sv-SE" dirty="0" err="1" smtClean="0"/>
              <a:t>artifacts</a:t>
            </a:r>
            <a:endParaRPr lang="sv-SE" dirty="0" smtClean="0"/>
          </a:p>
          <a:p>
            <a:r>
              <a:rPr lang="sv-SE" dirty="0" err="1" smtClean="0"/>
              <a:t>Theoretical</a:t>
            </a:r>
            <a:r>
              <a:rPr lang="sv-SE" dirty="0" smtClean="0"/>
              <a:t> </a:t>
            </a:r>
            <a:r>
              <a:rPr lang="sv-SE" dirty="0" err="1" smtClean="0"/>
              <a:t>framework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4000" dirty="0" smtClean="0"/>
              <a:t/>
            </a:r>
            <a:br>
              <a:rPr lang="sv-SE" sz="4000" dirty="0" smtClean="0"/>
            </a:br>
            <a:r>
              <a:rPr lang="sv-SE" sz="4000" dirty="0" smtClean="0"/>
              <a:t/>
            </a:r>
            <a:br>
              <a:rPr lang="sv-SE" sz="4000" dirty="0" smtClean="0"/>
            </a:br>
            <a:r>
              <a:rPr lang="sv-SE" sz="4000" dirty="0" err="1" smtClean="0"/>
              <a:t>Phase</a:t>
            </a:r>
            <a:r>
              <a:rPr lang="sv-SE" sz="4000" dirty="0" smtClean="0"/>
              <a:t> – 0:</a:t>
            </a:r>
            <a:br>
              <a:rPr lang="sv-SE" sz="4000" dirty="0" smtClean="0"/>
            </a:br>
            <a:r>
              <a:rPr lang="sv-SE" sz="4000" dirty="0" smtClean="0"/>
              <a:t>Project definition</a:t>
            </a:r>
            <a:endParaRPr lang="sv-SE" sz="40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Working</a:t>
            </a:r>
            <a:r>
              <a:rPr lang="sv-SE" dirty="0" smtClean="0"/>
              <a:t> in </a:t>
            </a:r>
            <a:r>
              <a:rPr lang="sv-SE" dirty="0" err="1" smtClean="0"/>
              <a:t>cross-disciplinary</a:t>
            </a:r>
            <a:r>
              <a:rPr lang="sv-SE" dirty="0" smtClean="0"/>
              <a:t> research group</a:t>
            </a:r>
          </a:p>
          <a:p>
            <a:r>
              <a:rPr lang="sv-SE" dirty="0" smtClean="0"/>
              <a:t>The </a:t>
            </a:r>
            <a:r>
              <a:rPr lang="sv-SE" dirty="0" err="1" smtClean="0"/>
              <a:t>project</a:t>
            </a:r>
            <a:r>
              <a:rPr lang="sv-SE" dirty="0" smtClean="0"/>
              <a:t> as a </a:t>
            </a:r>
            <a:r>
              <a:rPr lang="sv-SE" dirty="0" err="1" smtClean="0"/>
              <a:t>whole</a:t>
            </a:r>
            <a:r>
              <a:rPr lang="sv-SE" dirty="0" smtClean="0"/>
              <a:t>:</a:t>
            </a:r>
          </a:p>
          <a:p>
            <a:pPr lvl="1"/>
            <a:r>
              <a:rPr lang="sv-SE" dirty="0" err="1" smtClean="0"/>
              <a:t>Studying</a:t>
            </a:r>
            <a:r>
              <a:rPr lang="sv-SE" dirty="0" smtClean="0"/>
              <a:t> </a:t>
            </a:r>
            <a:r>
              <a:rPr lang="sv-SE" dirty="0" err="1" smtClean="0"/>
              <a:t>motion-vision</a:t>
            </a:r>
            <a:r>
              <a:rPr lang="sv-SE" dirty="0" smtClean="0"/>
              <a:t> in </a:t>
            </a:r>
            <a:r>
              <a:rPr lang="sv-SE" dirty="0" err="1" smtClean="0"/>
              <a:t>flies</a:t>
            </a:r>
            <a:endParaRPr lang="sv-SE" dirty="0" smtClean="0"/>
          </a:p>
          <a:p>
            <a:pPr lvl="1"/>
            <a:r>
              <a:rPr lang="sv-SE" dirty="0" smtClean="0"/>
              <a:t>The </a:t>
            </a:r>
            <a:r>
              <a:rPr lang="sv-SE" dirty="0" err="1" smtClean="0"/>
              <a:t>track-ball</a:t>
            </a:r>
            <a:r>
              <a:rPr lang="sv-SE" dirty="0" smtClean="0"/>
              <a:t> </a:t>
            </a:r>
            <a:r>
              <a:rPr lang="sv-SE" dirty="0" err="1" smtClean="0"/>
              <a:t>setup</a:t>
            </a:r>
            <a:endParaRPr lang="sv-SE" dirty="0" smtClean="0"/>
          </a:p>
          <a:p>
            <a:pPr lvl="1"/>
            <a:r>
              <a:rPr lang="sv-SE" dirty="0" smtClean="0"/>
              <a:t>My part in the </a:t>
            </a:r>
            <a:r>
              <a:rPr lang="sv-SE" dirty="0" err="1" smtClean="0"/>
              <a:t>project</a:t>
            </a:r>
            <a:endParaRPr lang="sv-SE" dirty="0" smtClean="0"/>
          </a:p>
          <a:p>
            <a:pPr lvl="1"/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z="4000" dirty="0" err="1" smtClean="0"/>
              <a:t>Phase</a:t>
            </a:r>
            <a:r>
              <a:rPr lang="sv-SE" sz="4000" dirty="0" smtClean="0"/>
              <a:t> – 0: </a:t>
            </a:r>
            <a:br>
              <a:rPr lang="sv-SE" sz="4000" dirty="0" smtClean="0"/>
            </a:br>
            <a:r>
              <a:rPr lang="sv-SE" sz="4000" dirty="0" err="1" smtClean="0"/>
              <a:t>User</a:t>
            </a:r>
            <a:r>
              <a:rPr lang="sv-SE" sz="4000" dirty="0" smtClean="0"/>
              <a:t> </a:t>
            </a:r>
            <a:r>
              <a:rPr lang="sv-SE" sz="4000" dirty="0" err="1" smtClean="0"/>
              <a:t>analysis</a:t>
            </a:r>
            <a:endParaRPr lang="sv-SE" sz="40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Contextual</a:t>
            </a:r>
            <a:r>
              <a:rPr lang="sv-SE" dirty="0" smtClean="0"/>
              <a:t> </a:t>
            </a:r>
            <a:r>
              <a:rPr lang="sv-SE" dirty="0" err="1" smtClean="0"/>
              <a:t>inquiry</a:t>
            </a:r>
            <a:endParaRPr lang="sv-SE" dirty="0" smtClean="0"/>
          </a:p>
          <a:p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stories/requirements</a:t>
            </a:r>
            <a:endParaRPr lang="sv-SE" dirty="0" smtClean="0"/>
          </a:p>
          <a:p>
            <a:r>
              <a:rPr lang="sv-SE" dirty="0" err="1" smtClean="0"/>
              <a:t>Personas</a:t>
            </a:r>
            <a:endParaRPr lang="sv-SE" dirty="0" smtClean="0"/>
          </a:p>
          <a:p>
            <a:r>
              <a:rPr lang="sv-SE" dirty="0" smtClean="0"/>
              <a:t>Scenarios</a:t>
            </a:r>
          </a:p>
          <a:p>
            <a:r>
              <a:rPr lang="sv-SE" dirty="0" err="1" smtClean="0"/>
              <a:t>Prototype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z="4000" dirty="0" err="1" smtClean="0"/>
              <a:t>Phase</a:t>
            </a:r>
            <a:r>
              <a:rPr lang="sv-SE" sz="4000" dirty="0" smtClean="0"/>
              <a:t> – 0: </a:t>
            </a:r>
            <a:br>
              <a:rPr lang="sv-SE" sz="4000" dirty="0" smtClean="0"/>
            </a:br>
            <a:r>
              <a:rPr lang="sv-SE" sz="4000" dirty="0" err="1" smtClean="0"/>
              <a:t>Requirements</a:t>
            </a:r>
            <a:r>
              <a:rPr lang="sv-SE" sz="4000" dirty="0" smtClean="0"/>
              <a:t> </a:t>
            </a:r>
            <a:r>
              <a:rPr lang="sv-SE" sz="4000" dirty="0" err="1" smtClean="0"/>
              <a:t>engineering</a:t>
            </a:r>
            <a:endParaRPr lang="sv-SE" sz="40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Identification</a:t>
            </a:r>
            <a:endParaRPr lang="sv-SE" dirty="0" smtClean="0"/>
          </a:p>
          <a:p>
            <a:r>
              <a:rPr lang="sv-SE" dirty="0" err="1" smtClean="0"/>
              <a:t>Specification</a:t>
            </a:r>
            <a:endParaRPr lang="sv-SE" dirty="0" smtClean="0"/>
          </a:p>
          <a:p>
            <a:r>
              <a:rPr lang="sv-SE" dirty="0" smtClean="0"/>
              <a:t>System </a:t>
            </a:r>
            <a:r>
              <a:rPr lang="sv-SE" dirty="0" err="1" smtClean="0"/>
              <a:t>modeling</a:t>
            </a:r>
            <a:endParaRPr lang="sv-SE" dirty="0" smtClean="0"/>
          </a:p>
          <a:p>
            <a:r>
              <a:rPr lang="sv-SE" dirty="0" err="1" smtClean="0"/>
              <a:t>Validation</a:t>
            </a:r>
            <a:r>
              <a:rPr lang="sv-SE" dirty="0" smtClean="0"/>
              <a:t> in the </a:t>
            </a:r>
            <a:r>
              <a:rPr lang="sv-SE" dirty="0" err="1" smtClean="0"/>
              <a:t>evaluation</a:t>
            </a:r>
            <a:r>
              <a:rPr lang="sv-SE" dirty="0" smtClean="0"/>
              <a:t> </a:t>
            </a:r>
            <a:r>
              <a:rPr lang="sv-SE" dirty="0" err="1" smtClean="0"/>
              <a:t>phase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Implementation</a:t>
            </a:r>
            <a:r>
              <a:rPr lang="sv-SE" dirty="0" smtClean="0"/>
              <a:t> and testing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endParaRPr lang="sv-SE" dirty="0" smtClean="0"/>
          </a:p>
          <a:p>
            <a:r>
              <a:rPr lang="sv-SE" dirty="0" err="1" smtClean="0"/>
              <a:t>Working</a:t>
            </a:r>
            <a:r>
              <a:rPr lang="sv-SE" dirty="0" smtClean="0"/>
              <a:t> in sprints</a:t>
            </a:r>
          </a:p>
          <a:p>
            <a:r>
              <a:rPr lang="sv-SE" dirty="0" smtClean="0"/>
              <a:t>Sprint </a:t>
            </a:r>
            <a:r>
              <a:rPr lang="sv-SE" dirty="0" err="1" smtClean="0"/>
              <a:t>lifecycle</a:t>
            </a:r>
            <a:r>
              <a:rPr lang="sv-SE" dirty="0" smtClean="0"/>
              <a:t>:</a:t>
            </a:r>
          </a:p>
          <a:p>
            <a:pPr lvl="1"/>
            <a:r>
              <a:rPr lang="sv-SE" dirty="0" err="1" smtClean="0"/>
              <a:t>Requirements</a:t>
            </a:r>
            <a:r>
              <a:rPr lang="sv-SE" dirty="0" smtClean="0"/>
              <a:t> </a:t>
            </a:r>
            <a:r>
              <a:rPr lang="sv-SE" dirty="0" err="1" smtClean="0"/>
              <a:t>engineering</a:t>
            </a:r>
            <a:r>
              <a:rPr lang="sv-SE" dirty="0" smtClean="0"/>
              <a:t> (</a:t>
            </a:r>
            <a:r>
              <a:rPr lang="sv-SE" dirty="0" err="1" smtClean="0"/>
              <a:t>again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Implementation</a:t>
            </a:r>
            <a:endParaRPr lang="sv-SE" dirty="0" smtClean="0"/>
          </a:p>
          <a:p>
            <a:pPr lvl="1"/>
            <a:r>
              <a:rPr lang="sv-SE" dirty="0" smtClean="0"/>
              <a:t>Testing</a:t>
            </a:r>
          </a:p>
          <a:p>
            <a:pPr lvl="1"/>
            <a:r>
              <a:rPr lang="sv-SE" dirty="0" smtClean="0"/>
              <a:t>Sprint </a:t>
            </a:r>
            <a:r>
              <a:rPr lang="sv-SE" dirty="0" err="1" smtClean="0"/>
              <a:t>evaluation</a:t>
            </a:r>
            <a:endParaRPr lang="sv-SE" dirty="0" smtClean="0"/>
          </a:p>
          <a:p>
            <a:pPr>
              <a:buNone/>
            </a:pPr>
            <a:endParaRPr lang="sv-SE" dirty="0" smtClean="0"/>
          </a:p>
          <a:p>
            <a:pPr lvl="1">
              <a:buNone/>
            </a:pPr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Evaluation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Expert vs </a:t>
            </a:r>
            <a:r>
              <a:rPr lang="sv-SE" dirty="0" err="1" smtClean="0"/>
              <a:t>participant</a:t>
            </a:r>
            <a:r>
              <a:rPr lang="sv-SE" dirty="0"/>
              <a:t> </a:t>
            </a:r>
            <a:r>
              <a:rPr lang="sv-SE" dirty="0" err="1" smtClean="0"/>
              <a:t>based</a:t>
            </a:r>
            <a:r>
              <a:rPr lang="sv-SE" dirty="0" smtClean="0"/>
              <a:t> </a:t>
            </a:r>
            <a:r>
              <a:rPr lang="sv-SE" dirty="0" err="1" smtClean="0"/>
              <a:t>evaluation</a:t>
            </a:r>
            <a:endParaRPr lang="sv-SE" dirty="0" smtClean="0"/>
          </a:p>
          <a:p>
            <a:r>
              <a:rPr lang="sv-SE" dirty="0" err="1" smtClean="0"/>
              <a:t>Cooperative</a:t>
            </a:r>
            <a:r>
              <a:rPr lang="sv-SE" dirty="0" smtClean="0"/>
              <a:t> </a:t>
            </a:r>
            <a:r>
              <a:rPr lang="sv-SE" dirty="0" err="1" smtClean="0"/>
              <a:t>evaluation</a:t>
            </a:r>
            <a:r>
              <a:rPr lang="sv-SE" dirty="0" smtClean="0"/>
              <a:t> with naive </a:t>
            </a:r>
            <a:r>
              <a:rPr lang="sv-SE" dirty="0" err="1" smtClean="0"/>
              <a:t>users</a:t>
            </a:r>
            <a:endParaRPr lang="sv-SE" dirty="0" smtClean="0"/>
          </a:p>
          <a:p>
            <a:r>
              <a:rPr lang="sv-SE" dirty="0" err="1" smtClean="0"/>
              <a:t>Heuristic</a:t>
            </a:r>
            <a:r>
              <a:rPr lang="sv-SE" dirty="0" smtClean="0"/>
              <a:t> </a:t>
            </a:r>
            <a:r>
              <a:rPr lang="sv-SE" dirty="0" err="1" smtClean="0"/>
              <a:t>evaluation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Analysis</a:t>
            </a:r>
            <a:r>
              <a:rPr lang="sv-SE" dirty="0" smtClean="0"/>
              <a:t> of </a:t>
            </a:r>
            <a:r>
              <a:rPr lang="sv-SE" dirty="0" err="1" smtClean="0"/>
              <a:t>results</a:t>
            </a:r>
            <a:r>
              <a:rPr lang="sv-SE" dirty="0" smtClean="0"/>
              <a:t>..	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Comparing</a:t>
            </a:r>
            <a:r>
              <a:rPr lang="sv-SE" dirty="0" smtClean="0"/>
              <a:t> the </a:t>
            </a:r>
            <a:r>
              <a:rPr lang="sv-SE" dirty="0" err="1" smtClean="0"/>
              <a:t>evaluation</a:t>
            </a:r>
            <a:r>
              <a:rPr lang="sv-SE" dirty="0" smtClean="0"/>
              <a:t> </a:t>
            </a:r>
            <a:r>
              <a:rPr lang="sv-SE" dirty="0" err="1" smtClean="0"/>
              <a:t>results</a:t>
            </a:r>
            <a:r>
              <a:rPr lang="sv-SE" dirty="0" smtClean="0"/>
              <a:t> with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other</a:t>
            </a:r>
            <a:r>
              <a:rPr lang="sv-SE" dirty="0" smtClean="0"/>
              <a:t> and in relation to </a:t>
            </a:r>
            <a:r>
              <a:rPr lang="sv-SE" dirty="0" err="1" smtClean="0"/>
              <a:t>literature</a:t>
            </a:r>
            <a:endParaRPr lang="sv-SE" dirty="0" smtClean="0"/>
          </a:p>
          <a:p>
            <a:r>
              <a:rPr lang="sv-SE" dirty="0" err="1" smtClean="0"/>
              <a:t>Answering</a:t>
            </a:r>
            <a:r>
              <a:rPr lang="sv-SE" dirty="0" smtClean="0"/>
              <a:t> </a:t>
            </a:r>
            <a:r>
              <a:rPr lang="sv-SE" dirty="0" err="1" smtClean="0"/>
              <a:t>purpose</a:t>
            </a:r>
            <a:r>
              <a:rPr lang="sv-SE" dirty="0" smtClean="0"/>
              <a:t> and </a:t>
            </a:r>
            <a:r>
              <a:rPr lang="sv-SE" dirty="0" err="1" smtClean="0"/>
              <a:t>hypothesis</a:t>
            </a:r>
            <a:endParaRPr lang="sv-SE" dirty="0" smtClean="0"/>
          </a:p>
          <a:p>
            <a:r>
              <a:rPr lang="sv-SE" dirty="0" smtClean="0"/>
              <a:t>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öde">
  <a:themeElements>
    <a:clrScheme name="Flöd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öde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öd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537</TotalTime>
  <Words>165</Words>
  <Application>Microsoft Office PowerPoint</Application>
  <PresentationFormat>Bildspel på skärmen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1" baseType="lpstr">
      <vt:lpstr>Flöde</vt:lpstr>
      <vt:lpstr>User-centered Process for Designing and Implementing Interactive Motion Tracking Software</vt:lpstr>
      <vt:lpstr>Project plan</vt:lpstr>
      <vt:lpstr>Phase 0</vt:lpstr>
      <vt:lpstr>  Phase – 0: Project definition</vt:lpstr>
      <vt:lpstr>Phase – 0:  User analysis</vt:lpstr>
      <vt:lpstr>Phase – 0:  Requirements engineering</vt:lpstr>
      <vt:lpstr>Implementation and testing</vt:lpstr>
      <vt:lpstr>Evaluation</vt:lpstr>
      <vt:lpstr>Analysis of results.. </vt:lpstr>
      <vt:lpstr>Graduating!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EIS i7 Gamer</dc:creator>
  <cp:lastModifiedBy>EIS i7 Gamer</cp:lastModifiedBy>
  <cp:revision>12</cp:revision>
  <dcterms:created xsi:type="dcterms:W3CDTF">2014-02-09T11:12:50Z</dcterms:created>
  <dcterms:modified xsi:type="dcterms:W3CDTF">2014-02-10T19:39:31Z</dcterms:modified>
</cp:coreProperties>
</file>