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71" r:id="rId5"/>
    <p:sldId id="258" r:id="rId6"/>
    <p:sldId id="259" r:id="rId7"/>
    <p:sldId id="260" r:id="rId8"/>
    <p:sldId id="269" r:id="rId9"/>
    <p:sldId id="270" r:id="rId10"/>
    <p:sldId id="268" r:id="rId11"/>
    <p:sldId id="261" r:id="rId12"/>
    <p:sldId id="266" r:id="rId13"/>
    <p:sldId id="262" r:id="rId14"/>
    <p:sldId id="264" r:id="rId15"/>
    <p:sldId id="265" r:id="rId1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2014-04-28</a:t>
            </a:fld>
            <a:endParaRPr lang="sv-SE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2014-04-28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2014-04-28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2014-04-28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F70612F-D101-4AD4-8F3C-BE6AA2F3E7E9}" type="datetimeFigureOut">
              <a:rPr lang="sv-SE" smtClean="0"/>
              <a:pPr/>
              <a:t>2014-04-28</a:t>
            </a:fld>
            <a:endParaRPr lang="sv-S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v-S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FlyTracker: design and implementation</a:t>
            </a:r>
            <a:endParaRPr lang="sv-S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Master thesis project in engineering in socio-technical systems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Paper prototype</a:t>
            </a:r>
            <a:endParaRPr lang="sv-SE" dirty="0"/>
          </a:p>
        </p:txBody>
      </p:sp>
      <p:pic>
        <p:nvPicPr>
          <p:cNvPr id="7" name="Content Placeholder 6" descr="mainwind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93271" y="1447800"/>
            <a:ext cx="6183007" cy="4800600"/>
          </a:xfr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Implementation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Platform:</a:t>
            </a:r>
          </a:p>
          <a:p>
            <a:pPr lvl="1"/>
            <a:r>
              <a:rPr lang="sv-SE" dirty="0" smtClean="0"/>
              <a:t>Ubuntu</a:t>
            </a:r>
          </a:p>
          <a:p>
            <a:pPr lvl="1"/>
            <a:r>
              <a:rPr lang="sv-SE" dirty="0" smtClean="0"/>
              <a:t>Matlab</a:t>
            </a:r>
          </a:p>
          <a:p>
            <a:pPr lvl="1"/>
            <a:r>
              <a:rPr lang="sv-SE" dirty="0" smtClean="0"/>
              <a:t>Python</a:t>
            </a:r>
          </a:p>
          <a:p>
            <a:r>
              <a:rPr lang="sv-SE" dirty="0" smtClean="0"/>
              <a:t>The Python-package</a:t>
            </a:r>
          </a:p>
          <a:p>
            <a:pPr lvl="1"/>
            <a:r>
              <a:rPr lang="sv-SE" dirty="0" smtClean="0"/>
              <a:t>Reads mice</a:t>
            </a:r>
          </a:p>
          <a:p>
            <a:pPr lvl="1"/>
            <a:r>
              <a:rPr lang="sv-SE" dirty="0" smtClean="0"/>
              <a:t>Deals with starting and stopping the recording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Implementation cont.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The Matlab-package</a:t>
            </a:r>
          </a:p>
          <a:p>
            <a:pPr lvl="1"/>
            <a:r>
              <a:rPr lang="sv-SE" dirty="0" smtClean="0"/>
              <a:t>Main application</a:t>
            </a:r>
          </a:p>
          <a:p>
            <a:pPr lvl="1"/>
            <a:r>
              <a:rPr lang="sv-SE" dirty="0" smtClean="0"/>
              <a:t>GUI</a:t>
            </a:r>
          </a:p>
          <a:p>
            <a:pPr lvl="1"/>
            <a:r>
              <a:rPr lang="sv-SE" dirty="0" smtClean="0"/>
              <a:t>Data processing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result: FlyTracker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*Video of a fly moving and corresponding plots in real time in FlyTracker*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Evaluation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Coming later...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Conclusion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...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background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Motion vision</a:t>
            </a:r>
          </a:p>
          <a:p>
            <a:r>
              <a:rPr lang="sv-SE" dirty="0" smtClean="0"/>
              <a:t>Behavioural studys on </a:t>
            </a:r>
            <a:r>
              <a:rPr lang="sv-SE" dirty="0" err="1" smtClean="0"/>
              <a:t>flies</a:t>
            </a:r>
            <a:endParaRPr lang="sv-SE" dirty="0" smtClean="0"/>
          </a:p>
          <a:p>
            <a:r>
              <a:rPr lang="sv-SE" dirty="0" smtClean="0"/>
              <a:t>The experiment</a:t>
            </a:r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Track ball setup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*Track-ball picture*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Purpose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Develop</a:t>
            </a:r>
            <a:r>
              <a:rPr lang="sv-SE" dirty="0" smtClean="0"/>
              <a:t> an </a:t>
            </a:r>
            <a:r>
              <a:rPr lang="sv-SE" dirty="0" err="1" smtClean="0"/>
              <a:t>user-friendly</a:t>
            </a:r>
            <a:r>
              <a:rPr lang="sv-SE" dirty="0" smtClean="0"/>
              <a:t> software system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plan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Analysis and design</a:t>
            </a:r>
          </a:p>
          <a:p>
            <a:r>
              <a:rPr lang="sv-SE" dirty="0" smtClean="0"/>
              <a:t>Implementation</a:t>
            </a:r>
          </a:p>
          <a:p>
            <a:r>
              <a:rPr lang="sv-SE" dirty="0" smtClean="0"/>
              <a:t>Evaluation</a:t>
            </a:r>
          </a:p>
          <a:p>
            <a:r>
              <a:rPr lang="sv-SE" dirty="0" smtClean="0"/>
              <a:t>Finalizing report</a:t>
            </a:r>
          </a:p>
          <a:p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Requirements engineering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Analysis of user and finding use cases</a:t>
            </a:r>
          </a:p>
          <a:p>
            <a:r>
              <a:rPr lang="sv-SE" dirty="0" smtClean="0"/>
              <a:t>Write requirements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Design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Work modeling</a:t>
            </a:r>
          </a:p>
          <a:p>
            <a:r>
              <a:rPr lang="sv-SE" dirty="0" smtClean="0"/>
              <a:t>Sequence models and scenarios</a:t>
            </a:r>
          </a:p>
          <a:p>
            <a:r>
              <a:rPr lang="sv-SE" dirty="0" smtClean="0"/>
              <a:t>Paper prototype</a:t>
            </a:r>
          </a:p>
          <a:p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Paper prototype</a:t>
            </a:r>
            <a:endParaRPr lang="sv-SE" dirty="0"/>
          </a:p>
        </p:txBody>
      </p:sp>
      <p:pic>
        <p:nvPicPr>
          <p:cNvPr id="4" name="Content Placeholder 3" descr="onstartu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91219" y="1447800"/>
            <a:ext cx="3387111" cy="4800600"/>
          </a:xfr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Paper prototype</a:t>
            </a:r>
            <a:endParaRPr lang="sv-SE" dirty="0"/>
          </a:p>
        </p:txBody>
      </p:sp>
      <p:pic>
        <p:nvPicPr>
          <p:cNvPr id="4" name="Content Placeholder 3" descr="onstartup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41746" y="1447800"/>
            <a:ext cx="3486058" cy="4800600"/>
          </a:xfrm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266</TotalTime>
  <Words>123</Words>
  <Application>Microsoft Office PowerPoint</Application>
  <PresentationFormat>Bildspel på skärmen (4:3)</PresentationFormat>
  <Paragraphs>46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16" baseType="lpstr">
      <vt:lpstr>Solstice</vt:lpstr>
      <vt:lpstr>FlyTracker: design and implementation</vt:lpstr>
      <vt:lpstr>Project background</vt:lpstr>
      <vt:lpstr>Track ball setup</vt:lpstr>
      <vt:lpstr>Purpose</vt:lpstr>
      <vt:lpstr>Project plan</vt:lpstr>
      <vt:lpstr>Requirements engineering</vt:lpstr>
      <vt:lpstr>Design</vt:lpstr>
      <vt:lpstr>Paper prototype</vt:lpstr>
      <vt:lpstr>Paper prototype</vt:lpstr>
      <vt:lpstr>Paper prototype</vt:lpstr>
      <vt:lpstr>Implementation</vt:lpstr>
      <vt:lpstr>Implementation cont.</vt:lpstr>
      <vt:lpstr>The result: FlyTracker</vt:lpstr>
      <vt:lpstr>Evaluation</vt:lpstr>
      <vt:lpstr>Conclusion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FlyTracker: design and implementation</dc:title>
  <dc:creator>Kristian</dc:creator>
  <cp:lastModifiedBy>EIS i7 Gamer</cp:lastModifiedBy>
  <cp:revision>36</cp:revision>
  <dcterms:created xsi:type="dcterms:W3CDTF">2014-04-28T09:39:59Z</dcterms:created>
  <dcterms:modified xsi:type="dcterms:W3CDTF">2014-04-28T18:08:16Z</dcterms:modified>
</cp:coreProperties>
</file>