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71" r:id="rId5"/>
    <p:sldId id="258" r:id="rId6"/>
    <p:sldId id="259" r:id="rId7"/>
    <p:sldId id="272" r:id="rId8"/>
    <p:sldId id="273" r:id="rId9"/>
    <p:sldId id="261" r:id="rId10"/>
    <p:sldId id="266" r:id="rId11"/>
    <p:sldId id="262" r:id="rId12"/>
    <p:sldId id="264" r:id="rId13"/>
    <p:sldId id="265" r:id="rId14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56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2014-05-13</a:t>
            </a:fld>
            <a:endParaRPr lang="sv-SE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F70612F-D101-4AD4-8F3C-BE6AA2F3E7E9}" type="datetimeFigureOut">
              <a:rPr lang="sv-SE" smtClean="0"/>
              <a:pPr/>
              <a:t>2014-05-13</a:t>
            </a:fld>
            <a:endParaRPr lang="sv-S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v-SE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FlyTracker: design and implementation</a:t>
            </a:r>
            <a:endParaRPr lang="sv-S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Master thesis project in engineering in socio-technical systems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Implementation cont.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The Matlab-package</a:t>
            </a:r>
          </a:p>
          <a:p>
            <a:pPr lvl="1"/>
            <a:r>
              <a:rPr lang="sv-SE" dirty="0" smtClean="0"/>
              <a:t>Main application</a:t>
            </a:r>
          </a:p>
          <a:p>
            <a:pPr lvl="1"/>
            <a:r>
              <a:rPr lang="sv-SE" dirty="0" smtClean="0"/>
              <a:t>GUI</a:t>
            </a:r>
          </a:p>
          <a:p>
            <a:pPr lvl="1"/>
            <a:r>
              <a:rPr lang="sv-SE" dirty="0" err="1" smtClean="0"/>
              <a:t>Calculating</a:t>
            </a:r>
            <a:r>
              <a:rPr lang="sv-SE" dirty="0" smtClean="0"/>
              <a:t> </a:t>
            </a:r>
            <a:r>
              <a:rPr lang="sv-SE" dirty="0" err="1" smtClean="0"/>
              <a:t>virtual</a:t>
            </a:r>
            <a:r>
              <a:rPr lang="sv-SE" dirty="0" smtClean="0"/>
              <a:t> fly </a:t>
            </a:r>
            <a:r>
              <a:rPr lang="sv-SE" dirty="0" err="1" smtClean="0"/>
              <a:t>movement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result: FlyTracker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*Video of a fly moving and corresponding plots in real time in FlyTracker*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Evaluation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....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Conclusion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err="1" smtClean="0"/>
              <a:t>Purpose</a:t>
            </a:r>
            <a:r>
              <a:rPr lang="sv-SE" dirty="0" smtClean="0"/>
              <a:t>: </a:t>
            </a:r>
            <a:r>
              <a:rPr lang="sv-SE" dirty="0" err="1" smtClean="0"/>
              <a:t>User</a:t>
            </a:r>
            <a:r>
              <a:rPr lang="sv-SE" dirty="0" smtClean="0"/>
              <a:t> </a:t>
            </a:r>
            <a:r>
              <a:rPr lang="sv-SE" dirty="0" err="1" smtClean="0"/>
              <a:t>friendly</a:t>
            </a:r>
            <a:r>
              <a:rPr lang="sv-SE" dirty="0" smtClean="0"/>
              <a:t> and </a:t>
            </a:r>
            <a:r>
              <a:rPr lang="sv-SE" dirty="0" err="1" smtClean="0"/>
              <a:t>functional</a:t>
            </a:r>
            <a:r>
              <a:rPr lang="sv-SE" dirty="0" smtClean="0"/>
              <a:t> software system</a:t>
            </a:r>
          </a:p>
          <a:p>
            <a:r>
              <a:rPr lang="sv-SE" dirty="0" err="1" smtClean="0"/>
              <a:t>Result</a:t>
            </a:r>
            <a:r>
              <a:rPr lang="sv-SE" dirty="0" smtClean="0"/>
              <a:t>: </a:t>
            </a:r>
            <a:r>
              <a:rPr lang="sv-SE" dirty="0" err="1" smtClean="0"/>
              <a:t>FlyTracker</a:t>
            </a:r>
            <a:endParaRPr lang="sv-SE" dirty="0" smtClean="0"/>
          </a:p>
          <a:p>
            <a:r>
              <a:rPr lang="sv-SE" dirty="0" err="1" smtClean="0"/>
              <a:t>Issues</a:t>
            </a:r>
            <a:r>
              <a:rPr lang="sv-SE" dirty="0" smtClean="0"/>
              <a:t>:</a:t>
            </a:r>
          </a:p>
          <a:p>
            <a:pPr lvl="1"/>
            <a:r>
              <a:rPr lang="sv-SE" dirty="0" err="1" smtClean="0"/>
              <a:t>Trigger</a:t>
            </a:r>
            <a:endParaRPr lang="sv-SE" dirty="0" smtClean="0"/>
          </a:p>
          <a:p>
            <a:pPr lvl="1"/>
            <a:r>
              <a:rPr lang="sv-SE" dirty="0" err="1" smtClean="0"/>
              <a:t>Calibration</a:t>
            </a:r>
            <a:endParaRPr lang="sv-SE" dirty="0" smtClean="0"/>
          </a:p>
          <a:p>
            <a:pPr lvl="1"/>
            <a:r>
              <a:rPr lang="sv-SE" dirty="0" err="1" smtClean="0"/>
              <a:t>Shorter</a:t>
            </a:r>
            <a:r>
              <a:rPr lang="sv-SE" dirty="0" smtClean="0"/>
              <a:t> sprints</a:t>
            </a:r>
          </a:p>
          <a:p>
            <a:r>
              <a:rPr lang="sv-SE" dirty="0" err="1" smtClean="0"/>
              <a:t>Future</a:t>
            </a:r>
            <a:r>
              <a:rPr lang="sv-SE" dirty="0" smtClean="0"/>
              <a:t> </a:t>
            </a:r>
            <a:r>
              <a:rPr lang="sv-SE" dirty="0" err="1" smtClean="0"/>
              <a:t>directions</a:t>
            </a:r>
            <a:endParaRPr lang="sv-SE" dirty="0" smtClean="0"/>
          </a:p>
          <a:p>
            <a:pPr lvl="1"/>
            <a:r>
              <a:rPr lang="sv-SE" dirty="0" smtClean="0"/>
              <a:t>Naive </a:t>
            </a:r>
            <a:r>
              <a:rPr lang="sv-SE" dirty="0" err="1" smtClean="0"/>
              <a:t>user</a:t>
            </a:r>
            <a:r>
              <a:rPr lang="sv-SE" dirty="0" smtClean="0"/>
              <a:t> </a:t>
            </a:r>
            <a:r>
              <a:rPr lang="sv-SE" dirty="0" err="1" smtClean="0"/>
              <a:t>evaluation</a:t>
            </a:r>
            <a:endParaRPr lang="sv-SE" dirty="0" smtClean="0"/>
          </a:p>
          <a:p>
            <a:pPr lvl="1"/>
            <a:r>
              <a:rPr lang="sv-SE" dirty="0" err="1" smtClean="0"/>
              <a:t>Closed-loop</a:t>
            </a:r>
            <a:r>
              <a:rPr lang="sv-SE" dirty="0" smtClean="0"/>
              <a:t> system</a:t>
            </a:r>
          </a:p>
          <a:p>
            <a:pPr lvl="1"/>
            <a:endParaRPr lang="sv-SE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Project background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dirty="0" err="1" smtClean="0"/>
              <a:t>Neuroscience</a:t>
            </a:r>
            <a:r>
              <a:rPr lang="sv-SE" dirty="0" smtClean="0"/>
              <a:t> </a:t>
            </a:r>
            <a:r>
              <a:rPr lang="sv-SE" dirty="0" err="1" smtClean="0"/>
              <a:t>department</a:t>
            </a:r>
            <a:r>
              <a:rPr lang="sv-SE" dirty="0" smtClean="0"/>
              <a:t> at BMC</a:t>
            </a:r>
          </a:p>
          <a:p>
            <a:r>
              <a:rPr lang="sv-SE" dirty="0" smtClean="0"/>
              <a:t>Motion vision</a:t>
            </a:r>
          </a:p>
          <a:p>
            <a:r>
              <a:rPr lang="sv-SE" dirty="0" err="1" smtClean="0"/>
              <a:t>Behavioural</a:t>
            </a:r>
            <a:r>
              <a:rPr lang="sv-SE" dirty="0" smtClean="0"/>
              <a:t> </a:t>
            </a:r>
            <a:r>
              <a:rPr lang="sv-SE" dirty="0" err="1" smtClean="0"/>
              <a:t>studys</a:t>
            </a:r>
            <a:r>
              <a:rPr lang="sv-SE" dirty="0" smtClean="0"/>
              <a:t> on </a:t>
            </a:r>
            <a:r>
              <a:rPr lang="sv-SE" dirty="0" err="1" smtClean="0"/>
              <a:t>flies</a:t>
            </a:r>
            <a:endParaRPr lang="sv-SE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Track ball setup</a:t>
            </a:r>
            <a:endParaRPr lang="sv-SE" dirty="0"/>
          </a:p>
        </p:txBody>
      </p:sp>
      <p:pic>
        <p:nvPicPr>
          <p:cNvPr id="5" name="Content Placeholder 4" descr="CIMG1525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2484437"/>
            <a:ext cx="3657600" cy="274320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 smtClean="0"/>
              <a:t>Experiment aim:</a:t>
            </a:r>
          </a:p>
          <a:p>
            <a:pPr lvl="1"/>
            <a:r>
              <a:rPr lang="sv-SE" dirty="0" smtClean="0"/>
              <a:t>Study fly movement as a function of visual </a:t>
            </a:r>
            <a:r>
              <a:rPr lang="sv-SE" dirty="0" smtClean="0"/>
              <a:t>stimulus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Purpose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Develop</a:t>
            </a:r>
            <a:r>
              <a:rPr lang="sv-SE" dirty="0" smtClean="0"/>
              <a:t> a new software system:</a:t>
            </a:r>
          </a:p>
          <a:p>
            <a:pPr lvl="1"/>
            <a:r>
              <a:rPr lang="sv-SE" dirty="0" smtClean="0">
                <a:sym typeface="Wingdings" pitchFamily="2" charset="2"/>
              </a:rPr>
              <a:t>Reads and process </a:t>
            </a:r>
            <a:r>
              <a:rPr lang="sv-SE" dirty="0" err="1" smtClean="0">
                <a:sym typeface="Wingdings" pitchFamily="2" charset="2"/>
              </a:rPr>
              <a:t>mouse</a:t>
            </a:r>
            <a:r>
              <a:rPr lang="sv-SE" dirty="0" smtClean="0">
                <a:sym typeface="Wingdings" pitchFamily="2" charset="2"/>
              </a:rPr>
              <a:t> data</a:t>
            </a:r>
          </a:p>
          <a:p>
            <a:pPr lvl="1"/>
            <a:r>
              <a:rPr lang="sv-SE" dirty="0" smtClean="0">
                <a:sym typeface="Wingdings" pitchFamily="2" charset="2"/>
              </a:rPr>
              <a:t>Saves and display output</a:t>
            </a:r>
          </a:p>
          <a:p>
            <a:pPr lvl="1"/>
            <a:r>
              <a:rPr lang="sv-SE" dirty="0" err="1" smtClean="0">
                <a:sym typeface="Wingdings" pitchFamily="2" charset="2"/>
              </a:rPr>
              <a:t>User</a:t>
            </a:r>
            <a:r>
              <a:rPr lang="sv-SE" dirty="0" smtClean="0">
                <a:sym typeface="Wingdings" pitchFamily="2" charset="2"/>
              </a:rPr>
              <a:t> </a:t>
            </a:r>
            <a:r>
              <a:rPr lang="sv-SE" dirty="0" err="1" smtClean="0">
                <a:sym typeface="Wingdings" pitchFamily="2" charset="2"/>
              </a:rPr>
              <a:t>friendly</a:t>
            </a:r>
            <a:r>
              <a:rPr lang="sv-SE" dirty="0" smtClean="0">
                <a:sym typeface="Wingdings" pitchFamily="2" charset="2"/>
              </a:rPr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Project plan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20 </a:t>
            </a:r>
            <a:r>
              <a:rPr lang="sv-SE" dirty="0" err="1" smtClean="0"/>
              <a:t>weeks</a:t>
            </a:r>
            <a:endParaRPr lang="sv-SE" dirty="0" smtClean="0"/>
          </a:p>
          <a:p>
            <a:r>
              <a:rPr lang="sv-SE" dirty="0" err="1" smtClean="0"/>
              <a:t>Agile</a:t>
            </a:r>
            <a:r>
              <a:rPr lang="sv-SE" dirty="0" smtClean="0"/>
              <a:t> </a:t>
            </a:r>
            <a:r>
              <a:rPr lang="sv-SE" dirty="0" err="1" smtClean="0"/>
              <a:t>user-centered</a:t>
            </a:r>
            <a:r>
              <a:rPr lang="sv-SE" dirty="0" smtClean="0"/>
              <a:t> process</a:t>
            </a:r>
          </a:p>
          <a:p>
            <a:r>
              <a:rPr lang="sv-SE" dirty="0" smtClean="0"/>
              <a:t>The plan:</a:t>
            </a:r>
          </a:p>
          <a:p>
            <a:pPr lvl="1"/>
            <a:r>
              <a:rPr lang="sv-SE" dirty="0" smtClean="0"/>
              <a:t>Initial </a:t>
            </a:r>
            <a:r>
              <a:rPr lang="sv-SE" dirty="0" err="1" smtClean="0"/>
              <a:t>phase</a:t>
            </a:r>
            <a:r>
              <a:rPr lang="sv-SE" dirty="0" smtClean="0"/>
              <a:t> (3 </a:t>
            </a:r>
            <a:r>
              <a:rPr lang="sv-SE" dirty="0" err="1" smtClean="0"/>
              <a:t>weeks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Implementation</a:t>
            </a:r>
            <a:r>
              <a:rPr lang="sv-SE" dirty="0" smtClean="0"/>
              <a:t> (10 </a:t>
            </a:r>
            <a:r>
              <a:rPr lang="sv-SE" dirty="0" err="1" smtClean="0"/>
              <a:t>weeks</a:t>
            </a:r>
            <a:r>
              <a:rPr lang="sv-SE" dirty="0" smtClean="0"/>
              <a:t>)  </a:t>
            </a:r>
          </a:p>
          <a:p>
            <a:pPr lvl="1"/>
            <a:r>
              <a:rPr lang="sv-SE" dirty="0" err="1" smtClean="0"/>
              <a:t>Evaluation</a:t>
            </a:r>
            <a:r>
              <a:rPr lang="sv-SE" dirty="0" smtClean="0"/>
              <a:t> (2 </a:t>
            </a:r>
            <a:r>
              <a:rPr lang="sv-SE" dirty="0" err="1" smtClean="0"/>
              <a:t>weeks</a:t>
            </a:r>
            <a:r>
              <a:rPr lang="sv-SE" dirty="0" smtClean="0"/>
              <a:t>) </a:t>
            </a:r>
          </a:p>
          <a:p>
            <a:pPr lvl="1"/>
            <a:r>
              <a:rPr lang="sv-SE" dirty="0" err="1" smtClean="0"/>
              <a:t>Finalizing</a:t>
            </a:r>
            <a:r>
              <a:rPr lang="sv-SE" dirty="0" smtClean="0"/>
              <a:t> report (5 </a:t>
            </a:r>
            <a:r>
              <a:rPr lang="sv-SE" dirty="0" err="1" smtClean="0"/>
              <a:t>weeks</a:t>
            </a:r>
            <a:r>
              <a:rPr lang="sv-SE" dirty="0" smtClean="0"/>
              <a:t>)</a:t>
            </a:r>
          </a:p>
          <a:p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Analysis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Requirements</a:t>
            </a:r>
            <a:r>
              <a:rPr lang="sv-SE" dirty="0" smtClean="0"/>
              <a:t> </a:t>
            </a:r>
            <a:r>
              <a:rPr lang="sv-SE" dirty="0" err="1" smtClean="0"/>
              <a:t>engineering</a:t>
            </a:r>
            <a:endParaRPr lang="sv-SE" dirty="0" smtClean="0"/>
          </a:p>
          <a:p>
            <a:pPr lvl="1"/>
            <a:r>
              <a:rPr lang="sv-SE" dirty="0" err="1" smtClean="0"/>
              <a:t>Identification</a:t>
            </a:r>
            <a:endParaRPr lang="sv-SE" dirty="0" smtClean="0"/>
          </a:p>
          <a:p>
            <a:pPr lvl="1"/>
            <a:r>
              <a:rPr lang="sv-SE" dirty="0" smtClean="0"/>
              <a:t>Definition</a:t>
            </a:r>
          </a:p>
          <a:p>
            <a:pPr lvl="1"/>
            <a:r>
              <a:rPr lang="sv-SE" dirty="0" err="1" smtClean="0"/>
              <a:t>Prioritization</a:t>
            </a:r>
            <a:endParaRPr lang="sv-SE" dirty="0" smtClean="0"/>
          </a:p>
          <a:p>
            <a:r>
              <a:rPr lang="sv-SE" dirty="0" smtClean="0"/>
              <a:t>Design</a:t>
            </a:r>
          </a:p>
          <a:p>
            <a:pPr lvl="1"/>
            <a:r>
              <a:rPr lang="sv-SE" dirty="0" err="1" smtClean="0"/>
              <a:t>Agile</a:t>
            </a:r>
            <a:r>
              <a:rPr lang="sv-SE" dirty="0" smtClean="0"/>
              <a:t> </a:t>
            </a:r>
            <a:r>
              <a:rPr lang="sv-SE" dirty="0" err="1" smtClean="0"/>
              <a:t>manifesto</a:t>
            </a:r>
            <a:endParaRPr lang="sv-SE" dirty="0" smtClean="0"/>
          </a:p>
          <a:p>
            <a:pPr lvl="1"/>
            <a:r>
              <a:rPr lang="sv-SE" dirty="0" err="1" smtClean="0"/>
              <a:t>User</a:t>
            </a:r>
            <a:r>
              <a:rPr lang="sv-SE" dirty="0" smtClean="0"/>
              <a:t> </a:t>
            </a:r>
            <a:r>
              <a:rPr lang="sv-SE" dirty="0" err="1" smtClean="0"/>
              <a:t>focus</a:t>
            </a:r>
            <a:endParaRPr lang="sv-SE" dirty="0" smtClean="0"/>
          </a:p>
          <a:p>
            <a:pPr lvl="1"/>
            <a:r>
              <a:rPr lang="sv-SE" dirty="0" err="1" smtClean="0"/>
              <a:t>Two</a:t>
            </a:r>
            <a:r>
              <a:rPr lang="sv-SE" dirty="0" smtClean="0"/>
              <a:t> </a:t>
            </a:r>
            <a:r>
              <a:rPr lang="sv-SE" dirty="0" err="1" smtClean="0"/>
              <a:t>main</a:t>
            </a:r>
            <a:r>
              <a:rPr lang="sv-SE" dirty="0" smtClean="0"/>
              <a:t> parts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Calibration</a:t>
            </a:r>
            <a:endParaRPr lang="sv-SE" dirty="0"/>
          </a:p>
        </p:txBody>
      </p:sp>
      <p:sp>
        <p:nvSpPr>
          <p:cNvPr id="8" name="Platshållare för innehåll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err="1" smtClean="0"/>
              <a:t>Tricky</a:t>
            </a:r>
            <a:r>
              <a:rPr lang="sv-SE" dirty="0" smtClean="0"/>
              <a:t>!</a:t>
            </a:r>
          </a:p>
          <a:p>
            <a:r>
              <a:rPr lang="sv-SE" dirty="0" smtClean="0"/>
              <a:t>Iterative design</a:t>
            </a:r>
            <a:endParaRPr lang="sv-SE" dirty="0"/>
          </a:p>
        </p:txBody>
      </p:sp>
      <p:pic>
        <p:nvPicPr>
          <p:cNvPr id="10" name="Content Placeholder 3" descr="onstartup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460099" y="1524000"/>
            <a:ext cx="3291101" cy="4664075"/>
          </a:xfr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</a:t>
            </a:r>
            <a:r>
              <a:rPr lang="sv-SE" dirty="0" err="1" smtClean="0"/>
              <a:t>main</a:t>
            </a:r>
            <a:r>
              <a:rPr lang="sv-SE" dirty="0" smtClean="0"/>
              <a:t> </a:t>
            </a:r>
            <a:r>
              <a:rPr lang="sv-SE" dirty="0" err="1" smtClean="0"/>
              <a:t>view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smtClean="0"/>
              <a:t>Straight forward</a:t>
            </a:r>
          </a:p>
          <a:p>
            <a:r>
              <a:rPr lang="sv-SE" dirty="0" err="1" smtClean="0"/>
              <a:t>Following</a:t>
            </a:r>
            <a:r>
              <a:rPr lang="sv-SE" dirty="0" smtClean="0"/>
              <a:t> </a:t>
            </a:r>
            <a:r>
              <a:rPr lang="sv-SE" dirty="0" err="1" smtClean="0"/>
              <a:t>usability</a:t>
            </a:r>
            <a:r>
              <a:rPr lang="sv-SE" dirty="0" smtClean="0"/>
              <a:t> </a:t>
            </a:r>
            <a:r>
              <a:rPr lang="sv-SE" dirty="0" err="1" smtClean="0"/>
              <a:t>heuristics</a:t>
            </a:r>
            <a:endParaRPr lang="sv-SE" dirty="0"/>
          </a:p>
        </p:txBody>
      </p:sp>
      <p:pic>
        <p:nvPicPr>
          <p:cNvPr id="5" name="Content Placeholder 6" descr="mainwindow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276850" y="2436123"/>
            <a:ext cx="3657600" cy="2839828"/>
          </a:xfr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Implementation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Working</a:t>
            </a:r>
            <a:r>
              <a:rPr lang="sv-SE" dirty="0" smtClean="0"/>
              <a:t> in sprints</a:t>
            </a:r>
          </a:p>
          <a:p>
            <a:r>
              <a:rPr lang="sv-SE" dirty="0" err="1" smtClean="0"/>
              <a:t>Platform</a:t>
            </a:r>
            <a:r>
              <a:rPr lang="sv-SE" dirty="0" smtClean="0"/>
              <a:t>:</a:t>
            </a:r>
          </a:p>
          <a:p>
            <a:pPr lvl="1"/>
            <a:r>
              <a:rPr lang="sv-SE" dirty="0" smtClean="0"/>
              <a:t>Ubuntu</a:t>
            </a:r>
          </a:p>
          <a:p>
            <a:pPr lvl="1"/>
            <a:r>
              <a:rPr lang="sv-SE" dirty="0" smtClean="0"/>
              <a:t>Matlab</a:t>
            </a:r>
          </a:p>
          <a:p>
            <a:pPr lvl="1"/>
            <a:r>
              <a:rPr lang="sv-SE" dirty="0" smtClean="0"/>
              <a:t>Python</a:t>
            </a:r>
          </a:p>
          <a:p>
            <a:r>
              <a:rPr lang="sv-SE" dirty="0" smtClean="0"/>
              <a:t>The Python-package</a:t>
            </a:r>
          </a:p>
          <a:p>
            <a:pPr lvl="1"/>
            <a:r>
              <a:rPr lang="sv-SE" dirty="0" smtClean="0"/>
              <a:t>Reads mice</a:t>
            </a:r>
          </a:p>
          <a:p>
            <a:pPr lvl="1"/>
            <a:r>
              <a:rPr lang="sv-SE" dirty="0" smtClean="0"/>
              <a:t>Deals with starting and stopping the recording</a:t>
            </a:r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 lvl="1"/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477</TotalTime>
  <Words>196</Words>
  <Application>Microsoft Office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Solstice</vt:lpstr>
      <vt:lpstr>FlyTracker: design and implementation</vt:lpstr>
      <vt:lpstr>Project background</vt:lpstr>
      <vt:lpstr>Track ball setup</vt:lpstr>
      <vt:lpstr>Purpose</vt:lpstr>
      <vt:lpstr>Project plan</vt:lpstr>
      <vt:lpstr>Analysis</vt:lpstr>
      <vt:lpstr>Calibration</vt:lpstr>
      <vt:lpstr>The main view</vt:lpstr>
      <vt:lpstr>Implementation</vt:lpstr>
      <vt:lpstr>Implementation cont.</vt:lpstr>
      <vt:lpstr>The result: FlyTracker</vt:lpstr>
      <vt:lpstr>Evaluation</vt:lpstr>
      <vt:lpstr>Conclusion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FlyTracker: design and implementation</dc:title>
  <dc:creator>Kristian</dc:creator>
  <cp:lastModifiedBy>Kristian</cp:lastModifiedBy>
  <cp:revision>61</cp:revision>
  <dcterms:created xsi:type="dcterms:W3CDTF">2014-04-28T09:39:59Z</dcterms:created>
  <dcterms:modified xsi:type="dcterms:W3CDTF">2014-05-13T14:15:45Z</dcterms:modified>
</cp:coreProperties>
</file>